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quickStyle2.xml" ContentType="application/vnd.openxmlformats-officedocument.drawingml.diagramStyle+xml"/>
  <Override PartName="/ppt/diagrams/layout4.xml" ContentType="application/vnd.openxmlformats-officedocument.drawingml.diagramLayout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2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793176-5B2C-4611-854F-3828E4C192CB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4F3C20-5407-49D3-A49D-6823BFBA842A}">
      <dgm:prSet phldrT="[Text]"/>
      <dgm:spPr/>
      <dgm:t>
        <a:bodyPr/>
        <a:lstStyle/>
        <a:p>
          <a:r>
            <a:rPr lang="en-US" dirty="0" smtClean="0"/>
            <a:t>2011 sustainability plan</a:t>
          </a:r>
          <a:endParaRPr lang="en-US" dirty="0"/>
        </a:p>
      </dgm:t>
    </dgm:pt>
    <dgm:pt modelId="{7C1402D0-DBE1-4414-B222-F342E4886B44}" type="parTrans" cxnId="{2494D90A-3A45-413B-B8B7-F0E3F65955BF}">
      <dgm:prSet/>
      <dgm:spPr/>
      <dgm:t>
        <a:bodyPr/>
        <a:lstStyle/>
        <a:p>
          <a:endParaRPr lang="en-US"/>
        </a:p>
      </dgm:t>
    </dgm:pt>
    <dgm:pt modelId="{513021EA-B1FB-4B3C-AFD4-09BA0B38F9DE}" type="sibTrans" cxnId="{2494D90A-3A45-413B-B8B7-F0E3F65955BF}">
      <dgm:prSet/>
      <dgm:spPr/>
      <dgm:t>
        <a:bodyPr/>
        <a:lstStyle/>
        <a:p>
          <a:endParaRPr lang="en-US"/>
        </a:p>
      </dgm:t>
    </dgm:pt>
    <dgm:pt modelId="{149408EE-C259-4046-8697-64088927C37A}">
      <dgm:prSet phldrT="[Text]"/>
      <dgm:spPr/>
      <dgm:t>
        <a:bodyPr/>
        <a:lstStyle/>
        <a:p>
          <a:r>
            <a:rPr lang="en-US" dirty="0" smtClean="0"/>
            <a:t>2012-14 actions based on plan</a:t>
          </a:r>
          <a:endParaRPr lang="en-US" dirty="0"/>
        </a:p>
      </dgm:t>
    </dgm:pt>
    <dgm:pt modelId="{98468420-8BF3-4322-AFDB-E12E35FB4C45}" type="parTrans" cxnId="{4B9AEF37-C460-4285-A335-06A61A6A739A}">
      <dgm:prSet/>
      <dgm:spPr/>
      <dgm:t>
        <a:bodyPr/>
        <a:lstStyle/>
        <a:p>
          <a:endParaRPr lang="en-US"/>
        </a:p>
      </dgm:t>
    </dgm:pt>
    <dgm:pt modelId="{AF9592AE-64EA-4536-8EB8-AF28CDA1A5A7}" type="sibTrans" cxnId="{4B9AEF37-C460-4285-A335-06A61A6A739A}">
      <dgm:prSet/>
      <dgm:spPr/>
      <dgm:t>
        <a:bodyPr/>
        <a:lstStyle/>
        <a:p>
          <a:endParaRPr lang="en-US"/>
        </a:p>
      </dgm:t>
    </dgm:pt>
    <dgm:pt modelId="{12ECFE29-9297-4A43-AB26-A9AB97E9E20E}">
      <dgm:prSet phldrT="[Text]"/>
      <dgm:spPr/>
      <dgm:t>
        <a:bodyPr/>
        <a:lstStyle/>
        <a:p>
          <a:r>
            <a:rPr lang="en-US" dirty="0" smtClean="0"/>
            <a:t>2014 sustainability plan</a:t>
          </a:r>
          <a:endParaRPr lang="en-US" dirty="0"/>
        </a:p>
      </dgm:t>
    </dgm:pt>
    <dgm:pt modelId="{B82CFEE7-9F9F-49D3-B1FB-2684AAA02524}" type="parTrans" cxnId="{32CCFE47-3A4C-4897-A545-0D81C26DD176}">
      <dgm:prSet/>
      <dgm:spPr/>
      <dgm:t>
        <a:bodyPr/>
        <a:lstStyle/>
        <a:p>
          <a:endParaRPr lang="en-US"/>
        </a:p>
      </dgm:t>
    </dgm:pt>
    <dgm:pt modelId="{C97BF056-9563-4F01-A94B-2F6C119ACEA4}" type="sibTrans" cxnId="{32CCFE47-3A4C-4897-A545-0D81C26DD176}">
      <dgm:prSet/>
      <dgm:spPr/>
      <dgm:t>
        <a:bodyPr/>
        <a:lstStyle/>
        <a:p>
          <a:endParaRPr lang="en-US"/>
        </a:p>
      </dgm:t>
    </dgm:pt>
    <dgm:pt modelId="{5D2436F1-DEB7-43CB-B0F5-8626AEAEC0B4}">
      <dgm:prSet phldrT="[Text]"/>
      <dgm:spPr/>
      <dgm:t>
        <a:bodyPr/>
        <a:lstStyle/>
        <a:p>
          <a:r>
            <a:rPr lang="en-US" dirty="0" smtClean="0"/>
            <a:t>2015-16 actions based on plan</a:t>
          </a:r>
          <a:endParaRPr lang="en-US" dirty="0"/>
        </a:p>
      </dgm:t>
    </dgm:pt>
    <dgm:pt modelId="{857066C1-3E75-442F-BB07-84FBC5D0EB0B}" type="parTrans" cxnId="{3104755F-1D03-45BA-AC08-879E93F44091}">
      <dgm:prSet/>
      <dgm:spPr/>
      <dgm:t>
        <a:bodyPr/>
        <a:lstStyle/>
        <a:p>
          <a:endParaRPr lang="en-US"/>
        </a:p>
      </dgm:t>
    </dgm:pt>
    <dgm:pt modelId="{D5662ADC-ECB3-48F8-BC04-ACE37464F501}" type="sibTrans" cxnId="{3104755F-1D03-45BA-AC08-879E93F44091}">
      <dgm:prSet/>
      <dgm:spPr/>
      <dgm:t>
        <a:bodyPr/>
        <a:lstStyle/>
        <a:p>
          <a:endParaRPr lang="en-US"/>
        </a:p>
      </dgm:t>
    </dgm:pt>
    <dgm:pt modelId="{9061F8C2-CDF9-41AD-975E-F2EC028DE2A4}">
      <dgm:prSet phldrT="[Text]"/>
      <dgm:spPr/>
      <dgm:t>
        <a:bodyPr/>
        <a:lstStyle/>
        <a:p>
          <a:r>
            <a:rPr lang="en-US" dirty="0" smtClean="0"/>
            <a:t>2016/17</a:t>
          </a:r>
        </a:p>
        <a:p>
          <a:r>
            <a:rPr lang="en-US" dirty="0" smtClean="0"/>
            <a:t>Long Term Strategic Plan</a:t>
          </a:r>
        </a:p>
      </dgm:t>
    </dgm:pt>
    <dgm:pt modelId="{9C2C6351-ACED-4BBF-B84C-2B5695F86234}" type="parTrans" cxnId="{5ADEBA0C-AFB6-4CE3-B62A-5704403BEEF9}">
      <dgm:prSet/>
      <dgm:spPr/>
      <dgm:t>
        <a:bodyPr/>
        <a:lstStyle/>
        <a:p>
          <a:endParaRPr lang="en-US"/>
        </a:p>
      </dgm:t>
    </dgm:pt>
    <dgm:pt modelId="{F742AA1B-F964-4F5E-8798-278C2A8CD1AB}" type="sibTrans" cxnId="{5ADEBA0C-AFB6-4CE3-B62A-5704403BEEF9}">
      <dgm:prSet/>
      <dgm:spPr/>
      <dgm:t>
        <a:bodyPr/>
        <a:lstStyle/>
        <a:p>
          <a:endParaRPr lang="en-US"/>
        </a:p>
      </dgm:t>
    </dgm:pt>
    <dgm:pt modelId="{D78EDC84-070A-448C-98F3-CF3428453E75}" type="pres">
      <dgm:prSet presAssocID="{7C793176-5B2C-4611-854F-3828E4C192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7BBFE3-D9A5-4891-BD1C-CAA931497ABC}" type="pres">
      <dgm:prSet presAssocID="{9F4F3C20-5407-49D3-A49D-6823BFBA842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5C9EE-F992-4F73-8BC9-7E8ADCCC7131}" type="pres">
      <dgm:prSet presAssocID="{513021EA-B1FB-4B3C-AFD4-09BA0B38F9DE}" presName="sibTrans" presStyleLbl="sibTrans1D1" presStyleIdx="0" presStyleCnt="4"/>
      <dgm:spPr/>
      <dgm:t>
        <a:bodyPr/>
        <a:lstStyle/>
        <a:p>
          <a:endParaRPr lang="en-US"/>
        </a:p>
      </dgm:t>
    </dgm:pt>
    <dgm:pt modelId="{297BF8A4-2BB3-48B8-BA0A-64795B4D129F}" type="pres">
      <dgm:prSet presAssocID="{513021EA-B1FB-4B3C-AFD4-09BA0B38F9DE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9F44225B-85A8-4703-BF16-F98FB2C60ADF}" type="pres">
      <dgm:prSet presAssocID="{149408EE-C259-4046-8697-64088927C37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6BD5E-9D76-4550-BA49-794117AD7EDF}" type="pres">
      <dgm:prSet presAssocID="{AF9592AE-64EA-4536-8EB8-AF28CDA1A5A7}" presName="sibTrans" presStyleLbl="sibTrans1D1" presStyleIdx="1" presStyleCnt="4"/>
      <dgm:spPr/>
      <dgm:t>
        <a:bodyPr/>
        <a:lstStyle/>
        <a:p>
          <a:endParaRPr lang="en-US"/>
        </a:p>
      </dgm:t>
    </dgm:pt>
    <dgm:pt modelId="{E8D18D5C-7E99-4DEE-BEE5-CF3E19D4BD50}" type="pres">
      <dgm:prSet presAssocID="{AF9592AE-64EA-4536-8EB8-AF28CDA1A5A7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BB9E2765-6B46-4FDC-B9E8-AD982DCBCC4D}" type="pres">
      <dgm:prSet presAssocID="{12ECFE29-9297-4A43-AB26-A9AB97E9E20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F8DA5-1ED4-4D8F-AF92-D3C02944888B}" type="pres">
      <dgm:prSet presAssocID="{C97BF056-9563-4F01-A94B-2F6C119ACEA4}" presName="sibTrans" presStyleLbl="sibTrans1D1" presStyleIdx="2" presStyleCnt="4"/>
      <dgm:spPr/>
      <dgm:t>
        <a:bodyPr/>
        <a:lstStyle/>
        <a:p>
          <a:endParaRPr lang="en-US"/>
        </a:p>
      </dgm:t>
    </dgm:pt>
    <dgm:pt modelId="{0918AAE1-6B79-4F5A-9B34-E1303FF5DE1A}" type="pres">
      <dgm:prSet presAssocID="{C97BF056-9563-4F01-A94B-2F6C119ACEA4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74398AD1-A297-4883-BE99-E6EE0951F71D}" type="pres">
      <dgm:prSet presAssocID="{5D2436F1-DEB7-43CB-B0F5-8626AEAEC0B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B2BC8-364C-42D9-AEF0-E440BBA9C8B5}" type="pres">
      <dgm:prSet presAssocID="{D5662ADC-ECB3-48F8-BC04-ACE37464F501}" presName="sibTrans" presStyleLbl="sibTrans1D1" presStyleIdx="3" presStyleCnt="4"/>
      <dgm:spPr/>
      <dgm:t>
        <a:bodyPr/>
        <a:lstStyle/>
        <a:p>
          <a:endParaRPr lang="en-US"/>
        </a:p>
      </dgm:t>
    </dgm:pt>
    <dgm:pt modelId="{D70A81E3-B38A-4049-A0C3-C7B2DCEFED3D}" type="pres">
      <dgm:prSet presAssocID="{D5662ADC-ECB3-48F8-BC04-ACE37464F501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35BD9E6D-413B-4ED9-92E3-6BDE00C2BB9D}" type="pres">
      <dgm:prSet presAssocID="{9061F8C2-CDF9-41AD-975E-F2EC028DE2A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DEBA0C-AFB6-4CE3-B62A-5704403BEEF9}" srcId="{7C793176-5B2C-4611-854F-3828E4C192CB}" destId="{9061F8C2-CDF9-41AD-975E-F2EC028DE2A4}" srcOrd="4" destOrd="0" parTransId="{9C2C6351-ACED-4BBF-B84C-2B5695F86234}" sibTransId="{F742AA1B-F964-4F5E-8798-278C2A8CD1AB}"/>
    <dgm:cxn modelId="{805EC7C6-622D-48B8-AD7F-9D02F0493197}" type="presOf" srcId="{C97BF056-9563-4F01-A94B-2F6C119ACEA4}" destId="{832F8DA5-1ED4-4D8F-AF92-D3C02944888B}" srcOrd="0" destOrd="0" presId="urn:microsoft.com/office/officeart/2005/8/layout/bProcess3"/>
    <dgm:cxn modelId="{3104755F-1D03-45BA-AC08-879E93F44091}" srcId="{7C793176-5B2C-4611-854F-3828E4C192CB}" destId="{5D2436F1-DEB7-43CB-B0F5-8626AEAEC0B4}" srcOrd="3" destOrd="0" parTransId="{857066C1-3E75-442F-BB07-84FBC5D0EB0B}" sibTransId="{D5662ADC-ECB3-48F8-BC04-ACE37464F501}"/>
    <dgm:cxn modelId="{194A1B4E-F66C-4BEC-9D33-6752375EA336}" type="presOf" srcId="{9F4F3C20-5407-49D3-A49D-6823BFBA842A}" destId="{247BBFE3-D9A5-4891-BD1C-CAA931497ABC}" srcOrd="0" destOrd="0" presId="urn:microsoft.com/office/officeart/2005/8/layout/bProcess3"/>
    <dgm:cxn modelId="{4B9AEF37-C460-4285-A335-06A61A6A739A}" srcId="{7C793176-5B2C-4611-854F-3828E4C192CB}" destId="{149408EE-C259-4046-8697-64088927C37A}" srcOrd="1" destOrd="0" parTransId="{98468420-8BF3-4322-AFDB-E12E35FB4C45}" sibTransId="{AF9592AE-64EA-4536-8EB8-AF28CDA1A5A7}"/>
    <dgm:cxn modelId="{5AB002BA-623E-4B01-88D4-BE0FE8CD64A4}" type="presOf" srcId="{513021EA-B1FB-4B3C-AFD4-09BA0B38F9DE}" destId="{297BF8A4-2BB3-48B8-BA0A-64795B4D129F}" srcOrd="1" destOrd="0" presId="urn:microsoft.com/office/officeart/2005/8/layout/bProcess3"/>
    <dgm:cxn modelId="{32CCFE47-3A4C-4897-A545-0D81C26DD176}" srcId="{7C793176-5B2C-4611-854F-3828E4C192CB}" destId="{12ECFE29-9297-4A43-AB26-A9AB97E9E20E}" srcOrd="2" destOrd="0" parTransId="{B82CFEE7-9F9F-49D3-B1FB-2684AAA02524}" sibTransId="{C97BF056-9563-4F01-A94B-2F6C119ACEA4}"/>
    <dgm:cxn modelId="{5CF3D730-B204-4FAF-8AA3-07D05AB60254}" type="presOf" srcId="{5D2436F1-DEB7-43CB-B0F5-8626AEAEC0B4}" destId="{74398AD1-A297-4883-BE99-E6EE0951F71D}" srcOrd="0" destOrd="0" presId="urn:microsoft.com/office/officeart/2005/8/layout/bProcess3"/>
    <dgm:cxn modelId="{2494D90A-3A45-413B-B8B7-F0E3F65955BF}" srcId="{7C793176-5B2C-4611-854F-3828E4C192CB}" destId="{9F4F3C20-5407-49D3-A49D-6823BFBA842A}" srcOrd="0" destOrd="0" parTransId="{7C1402D0-DBE1-4414-B222-F342E4886B44}" sibTransId="{513021EA-B1FB-4B3C-AFD4-09BA0B38F9DE}"/>
    <dgm:cxn modelId="{3F1F87B9-6A74-40A0-BBCC-F3FFB5DEB1AA}" type="presOf" srcId="{AF9592AE-64EA-4536-8EB8-AF28CDA1A5A7}" destId="{E176BD5E-9D76-4550-BA49-794117AD7EDF}" srcOrd="0" destOrd="0" presId="urn:microsoft.com/office/officeart/2005/8/layout/bProcess3"/>
    <dgm:cxn modelId="{CE83D3EE-D0BC-427A-8EFF-D2EEF126D38E}" type="presOf" srcId="{C97BF056-9563-4F01-A94B-2F6C119ACEA4}" destId="{0918AAE1-6B79-4F5A-9B34-E1303FF5DE1A}" srcOrd="1" destOrd="0" presId="urn:microsoft.com/office/officeart/2005/8/layout/bProcess3"/>
    <dgm:cxn modelId="{004A2558-5BFD-4891-B047-8C85462EDB8B}" type="presOf" srcId="{7C793176-5B2C-4611-854F-3828E4C192CB}" destId="{D78EDC84-070A-448C-98F3-CF3428453E75}" srcOrd="0" destOrd="0" presId="urn:microsoft.com/office/officeart/2005/8/layout/bProcess3"/>
    <dgm:cxn modelId="{1A6A96BE-0BF7-4DE3-B46C-4ED0644D4EC0}" type="presOf" srcId="{149408EE-C259-4046-8697-64088927C37A}" destId="{9F44225B-85A8-4703-BF16-F98FB2C60ADF}" srcOrd="0" destOrd="0" presId="urn:microsoft.com/office/officeart/2005/8/layout/bProcess3"/>
    <dgm:cxn modelId="{6977CFA2-D426-4715-B347-9C82401A693A}" type="presOf" srcId="{12ECFE29-9297-4A43-AB26-A9AB97E9E20E}" destId="{BB9E2765-6B46-4FDC-B9E8-AD982DCBCC4D}" srcOrd="0" destOrd="0" presId="urn:microsoft.com/office/officeart/2005/8/layout/bProcess3"/>
    <dgm:cxn modelId="{A4C43DA6-72E8-4034-B7BA-A2845360DE95}" type="presOf" srcId="{D5662ADC-ECB3-48F8-BC04-ACE37464F501}" destId="{EB5B2BC8-364C-42D9-AEF0-E440BBA9C8B5}" srcOrd="0" destOrd="0" presId="urn:microsoft.com/office/officeart/2005/8/layout/bProcess3"/>
    <dgm:cxn modelId="{ECC493DB-B555-4FC0-B188-3A1981CBF73A}" type="presOf" srcId="{D5662ADC-ECB3-48F8-BC04-ACE37464F501}" destId="{D70A81E3-B38A-4049-A0C3-C7B2DCEFED3D}" srcOrd="1" destOrd="0" presId="urn:microsoft.com/office/officeart/2005/8/layout/bProcess3"/>
    <dgm:cxn modelId="{615B77D3-7F8C-40E9-ABAE-EF3646BAD547}" type="presOf" srcId="{513021EA-B1FB-4B3C-AFD4-09BA0B38F9DE}" destId="{5A55C9EE-F992-4F73-8BC9-7E8ADCCC7131}" srcOrd="0" destOrd="0" presId="urn:microsoft.com/office/officeart/2005/8/layout/bProcess3"/>
    <dgm:cxn modelId="{B9DBBA72-9477-4DA4-A32D-A985F3AA15D4}" type="presOf" srcId="{9061F8C2-CDF9-41AD-975E-F2EC028DE2A4}" destId="{35BD9E6D-413B-4ED9-92E3-6BDE00C2BB9D}" srcOrd="0" destOrd="0" presId="urn:microsoft.com/office/officeart/2005/8/layout/bProcess3"/>
    <dgm:cxn modelId="{7B5F7086-4A25-4683-BB15-C5C53C37FCDD}" type="presOf" srcId="{AF9592AE-64EA-4536-8EB8-AF28CDA1A5A7}" destId="{E8D18D5C-7E99-4DEE-BEE5-CF3E19D4BD50}" srcOrd="1" destOrd="0" presId="urn:microsoft.com/office/officeart/2005/8/layout/bProcess3"/>
    <dgm:cxn modelId="{C2F789F4-C09E-4D1B-8DC5-A784FD914995}" type="presParOf" srcId="{D78EDC84-070A-448C-98F3-CF3428453E75}" destId="{247BBFE3-D9A5-4891-BD1C-CAA931497ABC}" srcOrd="0" destOrd="0" presId="urn:microsoft.com/office/officeart/2005/8/layout/bProcess3"/>
    <dgm:cxn modelId="{C066855C-FE81-41A7-B833-7B4462087DF5}" type="presParOf" srcId="{D78EDC84-070A-448C-98F3-CF3428453E75}" destId="{5A55C9EE-F992-4F73-8BC9-7E8ADCCC7131}" srcOrd="1" destOrd="0" presId="urn:microsoft.com/office/officeart/2005/8/layout/bProcess3"/>
    <dgm:cxn modelId="{C640FF61-7C63-48DF-8343-4F16B131FB78}" type="presParOf" srcId="{5A55C9EE-F992-4F73-8BC9-7E8ADCCC7131}" destId="{297BF8A4-2BB3-48B8-BA0A-64795B4D129F}" srcOrd="0" destOrd="0" presId="urn:microsoft.com/office/officeart/2005/8/layout/bProcess3"/>
    <dgm:cxn modelId="{4A03FA99-5E0D-440D-887C-6340137C5D9A}" type="presParOf" srcId="{D78EDC84-070A-448C-98F3-CF3428453E75}" destId="{9F44225B-85A8-4703-BF16-F98FB2C60ADF}" srcOrd="2" destOrd="0" presId="urn:microsoft.com/office/officeart/2005/8/layout/bProcess3"/>
    <dgm:cxn modelId="{C3A3F486-E940-4896-9333-7EB5EE5C3471}" type="presParOf" srcId="{D78EDC84-070A-448C-98F3-CF3428453E75}" destId="{E176BD5E-9D76-4550-BA49-794117AD7EDF}" srcOrd="3" destOrd="0" presId="urn:microsoft.com/office/officeart/2005/8/layout/bProcess3"/>
    <dgm:cxn modelId="{89CB5D23-0FF4-4223-A9E9-37664C2978FD}" type="presParOf" srcId="{E176BD5E-9D76-4550-BA49-794117AD7EDF}" destId="{E8D18D5C-7E99-4DEE-BEE5-CF3E19D4BD50}" srcOrd="0" destOrd="0" presId="urn:microsoft.com/office/officeart/2005/8/layout/bProcess3"/>
    <dgm:cxn modelId="{0FA87CAC-4738-4EF3-B056-7E062DEBF8FE}" type="presParOf" srcId="{D78EDC84-070A-448C-98F3-CF3428453E75}" destId="{BB9E2765-6B46-4FDC-B9E8-AD982DCBCC4D}" srcOrd="4" destOrd="0" presId="urn:microsoft.com/office/officeart/2005/8/layout/bProcess3"/>
    <dgm:cxn modelId="{1211E0D0-675A-4FF6-9BDF-195BDF91C3B6}" type="presParOf" srcId="{D78EDC84-070A-448C-98F3-CF3428453E75}" destId="{832F8DA5-1ED4-4D8F-AF92-D3C02944888B}" srcOrd="5" destOrd="0" presId="urn:microsoft.com/office/officeart/2005/8/layout/bProcess3"/>
    <dgm:cxn modelId="{AC971AFB-688B-4C9D-A462-C6BBF0C6C851}" type="presParOf" srcId="{832F8DA5-1ED4-4D8F-AF92-D3C02944888B}" destId="{0918AAE1-6B79-4F5A-9B34-E1303FF5DE1A}" srcOrd="0" destOrd="0" presId="urn:microsoft.com/office/officeart/2005/8/layout/bProcess3"/>
    <dgm:cxn modelId="{59031439-2C41-4FC8-B0DD-6AA62D184BD0}" type="presParOf" srcId="{D78EDC84-070A-448C-98F3-CF3428453E75}" destId="{74398AD1-A297-4883-BE99-E6EE0951F71D}" srcOrd="6" destOrd="0" presId="urn:microsoft.com/office/officeart/2005/8/layout/bProcess3"/>
    <dgm:cxn modelId="{BC60CA42-2C32-47AE-B3DA-B3E12DA2E8DB}" type="presParOf" srcId="{D78EDC84-070A-448C-98F3-CF3428453E75}" destId="{EB5B2BC8-364C-42D9-AEF0-E440BBA9C8B5}" srcOrd="7" destOrd="0" presId="urn:microsoft.com/office/officeart/2005/8/layout/bProcess3"/>
    <dgm:cxn modelId="{F0B4B3AD-E8A2-4109-A425-133BD2F182A3}" type="presParOf" srcId="{EB5B2BC8-364C-42D9-AEF0-E440BBA9C8B5}" destId="{D70A81E3-B38A-4049-A0C3-C7B2DCEFED3D}" srcOrd="0" destOrd="0" presId="urn:microsoft.com/office/officeart/2005/8/layout/bProcess3"/>
    <dgm:cxn modelId="{FABAA0A8-D814-4535-9581-4EC38BD9FF73}" type="presParOf" srcId="{D78EDC84-070A-448C-98F3-CF3428453E75}" destId="{35BD9E6D-413B-4ED9-92E3-6BDE00C2BB9D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1D8DC4-2AB6-4436-A050-7DE82D023E2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386364A-B914-4478-A9CC-BE3AE4AFAAB7}">
      <dgm:prSet phldrT="[Text]" custT="1"/>
      <dgm:spPr/>
      <dgm:t>
        <a:bodyPr/>
        <a:lstStyle/>
        <a:p>
          <a:r>
            <a:rPr lang="en-US" sz="1400" dirty="0" smtClean="0"/>
            <a:t>- Reduce our dependency on State funding</a:t>
          </a:r>
        </a:p>
        <a:p>
          <a:r>
            <a:rPr lang="en-US" sz="1400" dirty="0" smtClean="0"/>
            <a:t>- Plan for sustainable growth in accordance with our mission and core values</a:t>
          </a:r>
        </a:p>
        <a:p>
          <a:endParaRPr lang="en-US" sz="1600" dirty="0"/>
        </a:p>
      </dgm:t>
    </dgm:pt>
    <dgm:pt modelId="{844BB410-0285-4C3B-AD5A-FEFF926EF853}" type="parTrans" cxnId="{F0CAC785-E270-48F8-B47C-1B6ED928F787}">
      <dgm:prSet/>
      <dgm:spPr/>
      <dgm:t>
        <a:bodyPr/>
        <a:lstStyle/>
        <a:p>
          <a:endParaRPr lang="en-US"/>
        </a:p>
      </dgm:t>
    </dgm:pt>
    <dgm:pt modelId="{153AB848-AA05-4C0E-AA4C-6D0172CFB844}" type="sibTrans" cxnId="{F0CAC785-E270-48F8-B47C-1B6ED928F787}">
      <dgm:prSet/>
      <dgm:spPr/>
      <dgm:t>
        <a:bodyPr/>
        <a:lstStyle/>
        <a:p>
          <a:endParaRPr lang="en-US"/>
        </a:p>
      </dgm:t>
    </dgm:pt>
    <dgm:pt modelId="{1B8CD0C0-8D43-40CA-8DEA-60B9C6EC2DD5}">
      <dgm:prSet phldrT="[Text]" custT="1"/>
      <dgm:spPr/>
      <dgm:t>
        <a:bodyPr/>
        <a:lstStyle/>
        <a:p>
          <a:r>
            <a:rPr lang="en-US" sz="900" dirty="0" smtClean="0"/>
            <a:t>Gnashing of teeth…</a:t>
          </a:r>
          <a:endParaRPr lang="en-US" sz="900" dirty="0"/>
        </a:p>
      </dgm:t>
    </dgm:pt>
    <dgm:pt modelId="{95DEE4BF-0344-4E6D-AF72-28AE5A6570E0}" type="parTrans" cxnId="{9835EB4A-FF23-43D6-A7E1-D4F291EDFE67}">
      <dgm:prSet/>
      <dgm:spPr/>
      <dgm:t>
        <a:bodyPr/>
        <a:lstStyle/>
        <a:p>
          <a:endParaRPr lang="en-US"/>
        </a:p>
      </dgm:t>
    </dgm:pt>
    <dgm:pt modelId="{84894B05-9E65-4959-9867-2D26F6B68A94}" type="sibTrans" cxnId="{9835EB4A-FF23-43D6-A7E1-D4F291EDFE67}">
      <dgm:prSet/>
      <dgm:spPr/>
      <dgm:t>
        <a:bodyPr/>
        <a:lstStyle/>
        <a:p>
          <a:endParaRPr lang="en-US"/>
        </a:p>
      </dgm:t>
    </dgm:pt>
    <dgm:pt modelId="{B36D815B-033F-400B-8B55-57BF69DEE071}">
      <dgm:prSet phldrT="[Text]" custT="1"/>
      <dgm:spPr/>
      <dgm:t>
        <a:bodyPr/>
        <a:lstStyle/>
        <a:p>
          <a:r>
            <a:rPr lang="en-US" sz="1400" dirty="0" smtClean="0"/>
            <a:t>- Start an Outdoor program</a:t>
          </a:r>
        </a:p>
        <a:p>
          <a:r>
            <a:rPr lang="en-US" sz="1400" dirty="0" smtClean="0"/>
            <a:t>- Develop UNI (an FYE program)</a:t>
          </a:r>
        </a:p>
        <a:p>
          <a:r>
            <a:rPr lang="en-US" sz="1400" dirty="0" smtClean="0"/>
            <a:t>- Furloughs, salary freezes &amp; winter closure</a:t>
          </a:r>
        </a:p>
        <a:p>
          <a:r>
            <a:rPr lang="en-US" sz="1400" dirty="0" smtClean="0"/>
            <a:t>- Out-of-state tuition differential </a:t>
          </a:r>
        </a:p>
        <a:p>
          <a:r>
            <a:rPr lang="en-US" sz="1400" dirty="0" smtClean="0"/>
            <a:t>- Streamlining of Programs</a:t>
          </a:r>
          <a:endParaRPr lang="en-US" sz="1400" dirty="0"/>
        </a:p>
      </dgm:t>
    </dgm:pt>
    <dgm:pt modelId="{D0B47E6B-BA33-447B-9967-F52FA18266EC}" type="parTrans" cxnId="{154BA4FB-9C35-4B8D-96C7-A6AFD37BE1A7}">
      <dgm:prSet/>
      <dgm:spPr/>
      <dgm:t>
        <a:bodyPr/>
        <a:lstStyle/>
        <a:p>
          <a:endParaRPr lang="en-US"/>
        </a:p>
      </dgm:t>
    </dgm:pt>
    <dgm:pt modelId="{134707FC-0B55-402D-BE4E-2552E076B0C2}" type="sibTrans" cxnId="{154BA4FB-9C35-4B8D-96C7-A6AFD37BE1A7}">
      <dgm:prSet/>
      <dgm:spPr/>
      <dgm:t>
        <a:bodyPr/>
        <a:lstStyle/>
        <a:p>
          <a:endParaRPr lang="en-US"/>
        </a:p>
      </dgm:t>
    </dgm:pt>
    <dgm:pt modelId="{51A55F51-A72F-4E2A-8C0F-50FD4FA817E5}" type="pres">
      <dgm:prSet presAssocID="{971D8DC4-2AB6-4436-A050-7DE82D023E2B}" presName="arrowDiagram" presStyleCnt="0">
        <dgm:presLayoutVars>
          <dgm:chMax val="5"/>
          <dgm:dir/>
          <dgm:resizeHandles val="exact"/>
        </dgm:presLayoutVars>
      </dgm:prSet>
      <dgm:spPr/>
    </dgm:pt>
    <dgm:pt modelId="{50AA7444-6939-4B68-9DA7-ADA0181CCFA2}" type="pres">
      <dgm:prSet presAssocID="{971D8DC4-2AB6-4436-A050-7DE82D023E2B}" presName="arrow" presStyleLbl="bgShp" presStyleIdx="0" presStyleCnt="1"/>
      <dgm:spPr/>
    </dgm:pt>
    <dgm:pt modelId="{C2AD1CFB-FB98-41DB-B4C0-FB2C3ECF5335}" type="pres">
      <dgm:prSet presAssocID="{971D8DC4-2AB6-4436-A050-7DE82D023E2B}" presName="arrowDiagram3" presStyleCnt="0"/>
      <dgm:spPr/>
    </dgm:pt>
    <dgm:pt modelId="{F3BD2AD9-DF29-4E1D-BF51-9F16DA8EB57C}" type="pres">
      <dgm:prSet presAssocID="{8386364A-B914-4478-A9CC-BE3AE4AFAAB7}" presName="bullet3a" presStyleLbl="node1" presStyleIdx="0" presStyleCnt="3"/>
      <dgm:spPr/>
    </dgm:pt>
    <dgm:pt modelId="{0354B8F5-ECCD-4A19-90F2-592C799BAD85}" type="pres">
      <dgm:prSet presAssocID="{8386364A-B914-4478-A9CC-BE3AE4AFAAB7}" presName="textBox3a" presStyleLbl="revTx" presStyleIdx="0" presStyleCnt="3" custScaleX="134335" custLinFactNeighborX="5150" custLinFactNeighborY="10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76109-8EBA-4673-AFBD-C9FEF8F52327}" type="pres">
      <dgm:prSet presAssocID="{1B8CD0C0-8D43-40CA-8DEA-60B9C6EC2DD5}" presName="bullet3b" presStyleLbl="node1" presStyleIdx="1" presStyleCnt="3"/>
      <dgm:spPr/>
    </dgm:pt>
    <dgm:pt modelId="{97CDA638-148A-4F88-A686-FEA3ECEF44CE}" type="pres">
      <dgm:prSet presAssocID="{1B8CD0C0-8D43-40CA-8DEA-60B9C6EC2DD5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E0389-80EF-4F7F-952C-FC7EE14B05A4}" type="pres">
      <dgm:prSet presAssocID="{B36D815B-033F-400B-8B55-57BF69DEE071}" presName="bullet3c" presStyleLbl="node1" presStyleIdx="2" presStyleCnt="3"/>
      <dgm:spPr/>
    </dgm:pt>
    <dgm:pt modelId="{71E8B8E2-C493-4530-96B8-99E73DEDF0D8}" type="pres">
      <dgm:prSet presAssocID="{B36D815B-033F-400B-8B55-57BF69DEE071}" presName="textBox3c" presStyleLbl="revTx" presStyleIdx="2" presStyleCnt="3" custLinFactNeighborX="-1042" custLinFactNeighborY="10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4BA4FB-9C35-4B8D-96C7-A6AFD37BE1A7}" srcId="{971D8DC4-2AB6-4436-A050-7DE82D023E2B}" destId="{B36D815B-033F-400B-8B55-57BF69DEE071}" srcOrd="2" destOrd="0" parTransId="{D0B47E6B-BA33-447B-9967-F52FA18266EC}" sibTransId="{134707FC-0B55-402D-BE4E-2552E076B0C2}"/>
    <dgm:cxn modelId="{9835EB4A-FF23-43D6-A7E1-D4F291EDFE67}" srcId="{971D8DC4-2AB6-4436-A050-7DE82D023E2B}" destId="{1B8CD0C0-8D43-40CA-8DEA-60B9C6EC2DD5}" srcOrd="1" destOrd="0" parTransId="{95DEE4BF-0344-4E6D-AF72-28AE5A6570E0}" sibTransId="{84894B05-9E65-4959-9867-2D26F6B68A94}"/>
    <dgm:cxn modelId="{A7ADA2DB-63CE-4060-9144-15B814A7E5F5}" type="presOf" srcId="{1B8CD0C0-8D43-40CA-8DEA-60B9C6EC2DD5}" destId="{97CDA638-148A-4F88-A686-FEA3ECEF44CE}" srcOrd="0" destOrd="0" presId="urn:microsoft.com/office/officeart/2005/8/layout/arrow2"/>
    <dgm:cxn modelId="{39F13E54-B3ED-4D8D-B7CA-678F1C6D44E3}" type="presOf" srcId="{B36D815B-033F-400B-8B55-57BF69DEE071}" destId="{71E8B8E2-C493-4530-96B8-99E73DEDF0D8}" srcOrd="0" destOrd="0" presId="urn:microsoft.com/office/officeart/2005/8/layout/arrow2"/>
    <dgm:cxn modelId="{40EC8078-2908-4C7C-992B-7F22D83A887B}" type="presOf" srcId="{971D8DC4-2AB6-4436-A050-7DE82D023E2B}" destId="{51A55F51-A72F-4E2A-8C0F-50FD4FA817E5}" srcOrd="0" destOrd="0" presId="urn:microsoft.com/office/officeart/2005/8/layout/arrow2"/>
    <dgm:cxn modelId="{6834670A-3821-4A08-9F5A-BE76F21361D0}" type="presOf" srcId="{8386364A-B914-4478-A9CC-BE3AE4AFAAB7}" destId="{0354B8F5-ECCD-4A19-90F2-592C799BAD85}" srcOrd="0" destOrd="0" presId="urn:microsoft.com/office/officeart/2005/8/layout/arrow2"/>
    <dgm:cxn modelId="{F0CAC785-E270-48F8-B47C-1B6ED928F787}" srcId="{971D8DC4-2AB6-4436-A050-7DE82D023E2B}" destId="{8386364A-B914-4478-A9CC-BE3AE4AFAAB7}" srcOrd="0" destOrd="0" parTransId="{844BB410-0285-4C3B-AD5A-FEFF926EF853}" sibTransId="{153AB848-AA05-4C0E-AA4C-6D0172CFB844}"/>
    <dgm:cxn modelId="{CC79D2E0-EE3C-498F-A9D8-4E1A6C47604F}" type="presParOf" srcId="{51A55F51-A72F-4E2A-8C0F-50FD4FA817E5}" destId="{50AA7444-6939-4B68-9DA7-ADA0181CCFA2}" srcOrd="0" destOrd="0" presId="urn:microsoft.com/office/officeart/2005/8/layout/arrow2"/>
    <dgm:cxn modelId="{851FC3B2-740A-4B64-A364-703120E753C5}" type="presParOf" srcId="{51A55F51-A72F-4E2A-8C0F-50FD4FA817E5}" destId="{C2AD1CFB-FB98-41DB-B4C0-FB2C3ECF5335}" srcOrd="1" destOrd="0" presId="urn:microsoft.com/office/officeart/2005/8/layout/arrow2"/>
    <dgm:cxn modelId="{C433DD46-3A08-4E0C-B136-88D2126A866A}" type="presParOf" srcId="{C2AD1CFB-FB98-41DB-B4C0-FB2C3ECF5335}" destId="{F3BD2AD9-DF29-4E1D-BF51-9F16DA8EB57C}" srcOrd="0" destOrd="0" presId="urn:microsoft.com/office/officeart/2005/8/layout/arrow2"/>
    <dgm:cxn modelId="{89632C07-589E-4EE2-84DC-6428434241F9}" type="presParOf" srcId="{C2AD1CFB-FB98-41DB-B4C0-FB2C3ECF5335}" destId="{0354B8F5-ECCD-4A19-90F2-592C799BAD85}" srcOrd="1" destOrd="0" presId="urn:microsoft.com/office/officeart/2005/8/layout/arrow2"/>
    <dgm:cxn modelId="{40D24521-9DD9-423B-B5CC-5974254C5EB7}" type="presParOf" srcId="{C2AD1CFB-FB98-41DB-B4C0-FB2C3ECF5335}" destId="{EB676109-8EBA-4673-AFBD-C9FEF8F52327}" srcOrd="2" destOrd="0" presId="urn:microsoft.com/office/officeart/2005/8/layout/arrow2"/>
    <dgm:cxn modelId="{364666EC-4CB0-46C8-9211-40B9910B7064}" type="presParOf" srcId="{C2AD1CFB-FB98-41DB-B4C0-FB2C3ECF5335}" destId="{97CDA638-148A-4F88-A686-FEA3ECEF44CE}" srcOrd="3" destOrd="0" presId="urn:microsoft.com/office/officeart/2005/8/layout/arrow2"/>
    <dgm:cxn modelId="{FA9CDA96-9BA2-4153-9954-256A4AFDC3BB}" type="presParOf" srcId="{C2AD1CFB-FB98-41DB-B4C0-FB2C3ECF5335}" destId="{BE6E0389-80EF-4F7F-952C-FC7EE14B05A4}" srcOrd="4" destOrd="0" presId="urn:microsoft.com/office/officeart/2005/8/layout/arrow2"/>
    <dgm:cxn modelId="{0A946465-0107-456A-91A2-41AEB20350E1}" type="presParOf" srcId="{C2AD1CFB-FB98-41DB-B4C0-FB2C3ECF5335}" destId="{71E8B8E2-C493-4530-96B8-99E73DEDF0D8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8C5EBF-8BEA-4D3E-A248-0766363E5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DE36515-2CCE-4B1A-B9AC-5F34248C0F3E}">
      <dgm:prSet phldrT="[Text]" custT="1"/>
      <dgm:spPr/>
      <dgm:t>
        <a:bodyPr/>
        <a:lstStyle/>
        <a:p>
          <a:r>
            <a:rPr lang="en-US" sz="1200" dirty="0" smtClean="0"/>
            <a:t>- Reach out to the local Latino population</a:t>
          </a:r>
        </a:p>
        <a:p>
          <a:r>
            <a:rPr lang="en-US" sz="1200" dirty="0" smtClean="0"/>
            <a:t>- Create financial incentives for low income students</a:t>
          </a:r>
        </a:p>
        <a:p>
          <a:r>
            <a:rPr lang="en-US" sz="1200" dirty="0" smtClean="0"/>
            <a:t>- Provide support for retention efforts</a:t>
          </a:r>
          <a:endParaRPr lang="en-US" sz="1200" dirty="0"/>
        </a:p>
      </dgm:t>
    </dgm:pt>
    <dgm:pt modelId="{725ECBFB-5751-4662-BFC0-DDA927DD9347}" type="parTrans" cxnId="{5D34CE4D-F0C5-4B57-8388-BBC615464604}">
      <dgm:prSet/>
      <dgm:spPr/>
      <dgm:t>
        <a:bodyPr/>
        <a:lstStyle/>
        <a:p>
          <a:endParaRPr lang="en-US"/>
        </a:p>
      </dgm:t>
    </dgm:pt>
    <dgm:pt modelId="{CCFD37E2-502A-4029-8640-5070F83B77B4}" type="sibTrans" cxnId="{5D34CE4D-F0C5-4B57-8388-BBC615464604}">
      <dgm:prSet/>
      <dgm:spPr/>
      <dgm:t>
        <a:bodyPr/>
        <a:lstStyle/>
        <a:p>
          <a:endParaRPr lang="en-US"/>
        </a:p>
      </dgm:t>
    </dgm:pt>
    <dgm:pt modelId="{67D4EB43-5867-4A50-B7D9-A0A35ED6746E}">
      <dgm:prSet phldrT="[Text]" custT="1"/>
      <dgm:spPr/>
      <dgm:t>
        <a:bodyPr/>
        <a:lstStyle/>
        <a:p>
          <a:r>
            <a:rPr lang="en-US" sz="900" dirty="0" smtClean="0"/>
            <a:t>Retrenchment….</a:t>
          </a:r>
          <a:endParaRPr lang="en-US" sz="900" dirty="0"/>
        </a:p>
      </dgm:t>
    </dgm:pt>
    <dgm:pt modelId="{0D047592-2FF9-4845-BC18-A55259DD7206}" type="parTrans" cxnId="{AEF30CB3-B11A-4C42-BE58-5B43AD047F75}">
      <dgm:prSet/>
      <dgm:spPr/>
      <dgm:t>
        <a:bodyPr/>
        <a:lstStyle/>
        <a:p>
          <a:endParaRPr lang="en-US"/>
        </a:p>
      </dgm:t>
    </dgm:pt>
    <dgm:pt modelId="{43E10A1A-2BB7-4336-9274-1CD900078A21}" type="sibTrans" cxnId="{AEF30CB3-B11A-4C42-BE58-5B43AD047F75}">
      <dgm:prSet/>
      <dgm:spPr/>
      <dgm:t>
        <a:bodyPr/>
        <a:lstStyle/>
        <a:p>
          <a:endParaRPr lang="en-US"/>
        </a:p>
      </dgm:t>
    </dgm:pt>
    <dgm:pt modelId="{5D5FFE5A-6149-442B-8023-AA791F1FBBCF}">
      <dgm:prSet phldrT="[Text]"/>
      <dgm:spPr/>
      <dgm:t>
        <a:bodyPr/>
        <a:lstStyle/>
        <a:p>
          <a:r>
            <a:rPr lang="en-US" dirty="0" smtClean="0"/>
            <a:t>- Spanish speaking admissions officers hired</a:t>
          </a:r>
        </a:p>
        <a:p>
          <a:r>
            <a:rPr lang="en-US" dirty="0" smtClean="0"/>
            <a:t>- Men’s soccer established</a:t>
          </a:r>
        </a:p>
        <a:p>
          <a:r>
            <a:rPr lang="en-US" dirty="0" smtClean="0"/>
            <a:t>- More FTE cuts</a:t>
          </a:r>
        </a:p>
        <a:p>
          <a:r>
            <a:rPr lang="en-US" dirty="0" smtClean="0"/>
            <a:t>- </a:t>
          </a:r>
          <a:r>
            <a:rPr lang="en-US" dirty="0" smtClean="0"/>
            <a:t>Advising reorganized</a:t>
          </a:r>
        </a:p>
        <a:p>
          <a:r>
            <a:rPr lang="en-US" dirty="0" smtClean="0"/>
            <a:t>- Trio grant obtained</a:t>
          </a:r>
        </a:p>
        <a:p>
          <a:r>
            <a:rPr lang="en-US" dirty="0" smtClean="0"/>
            <a:t>- Eastern Promise program </a:t>
          </a:r>
          <a:r>
            <a:rPr lang="en-US" dirty="0" smtClean="0"/>
            <a:t>established</a:t>
          </a:r>
        </a:p>
      </dgm:t>
    </dgm:pt>
    <dgm:pt modelId="{27857611-9A1F-418C-9D6C-BE974B04EEFF}" type="parTrans" cxnId="{888FF603-E30D-482B-AE92-16A578927216}">
      <dgm:prSet/>
      <dgm:spPr/>
      <dgm:t>
        <a:bodyPr/>
        <a:lstStyle/>
        <a:p>
          <a:endParaRPr lang="en-US"/>
        </a:p>
      </dgm:t>
    </dgm:pt>
    <dgm:pt modelId="{82A4A777-D99B-419B-94A1-B7666899D9F9}" type="sibTrans" cxnId="{888FF603-E30D-482B-AE92-16A578927216}">
      <dgm:prSet/>
      <dgm:spPr/>
      <dgm:t>
        <a:bodyPr/>
        <a:lstStyle/>
        <a:p>
          <a:endParaRPr lang="en-US"/>
        </a:p>
      </dgm:t>
    </dgm:pt>
    <dgm:pt modelId="{C71E87AC-EF1F-4FFE-8226-0CF562E0E364}" type="pres">
      <dgm:prSet presAssocID="{518C5EBF-8BEA-4D3E-A248-0766363E52B8}" presName="arrowDiagram" presStyleCnt="0">
        <dgm:presLayoutVars>
          <dgm:chMax val="5"/>
          <dgm:dir/>
          <dgm:resizeHandles val="exact"/>
        </dgm:presLayoutVars>
      </dgm:prSet>
      <dgm:spPr/>
    </dgm:pt>
    <dgm:pt modelId="{7E5C8A48-CEDE-486F-A1F3-4FCFB4F47D4E}" type="pres">
      <dgm:prSet presAssocID="{518C5EBF-8BEA-4D3E-A248-0766363E52B8}" presName="arrow" presStyleLbl="bgShp" presStyleIdx="0" presStyleCnt="1"/>
      <dgm:spPr/>
    </dgm:pt>
    <dgm:pt modelId="{EF28A08D-6B07-494C-913D-D2FB0DCA3D96}" type="pres">
      <dgm:prSet presAssocID="{518C5EBF-8BEA-4D3E-A248-0766363E52B8}" presName="arrowDiagram3" presStyleCnt="0"/>
      <dgm:spPr/>
    </dgm:pt>
    <dgm:pt modelId="{E3637E27-63CA-4460-B7EA-877A2BACEE4A}" type="pres">
      <dgm:prSet presAssocID="{8DE36515-2CCE-4B1A-B9AC-5F34248C0F3E}" presName="bullet3a" presStyleLbl="node1" presStyleIdx="0" presStyleCnt="3"/>
      <dgm:spPr/>
    </dgm:pt>
    <dgm:pt modelId="{64270AE9-092E-4DFF-A585-30A11D8A0640}" type="pres">
      <dgm:prSet presAssocID="{8DE36515-2CCE-4B1A-B9AC-5F34248C0F3E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5682AB-3583-4860-9782-FA3F70A5D1FC}" type="pres">
      <dgm:prSet presAssocID="{67D4EB43-5867-4A50-B7D9-A0A35ED6746E}" presName="bullet3b" presStyleLbl="node1" presStyleIdx="1" presStyleCnt="3"/>
      <dgm:spPr/>
    </dgm:pt>
    <dgm:pt modelId="{2F33EAD8-E990-486A-9324-88B6F7DD99B7}" type="pres">
      <dgm:prSet presAssocID="{67D4EB43-5867-4A50-B7D9-A0A35ED6746E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8CE65-9CD5-4EEA-BEE5-11E4082C2DF3}" type="pres">
      <dgm:prSet presAssocID="{5D5FFE5A-6149-442B-8023-AA791F1FBBCF}" presName="bullet3c" presStyleLbl="node1" presStyleIdx="2" presStyleCnt="3"/>
      <dgm:spPr/>
    </dgm:pt>
    <dgm:pt modelId="{D275C409-71CE-487E-A01A-AACD46289110}" type="pres">
      <dgm:prSet presAssocID="{5D5FFE5A-6149-442B-8023-AA791F1FBBCF}" presName="textBox3c" presStyleLbl="revTx" presStyleIdx="2" presStyleCnt="3" custLinFactNeighborX="-1042" custLinFactNeighborY="155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EFDCCC-8EF5-44DF-AFE1-AA23EF268DE8}" type="presOf" srcId="{67D4EB43-5867-4A50-B7D9-A0A35ED6746E}" destId="{2F33EAD8-E990-486A-9324-88B6F7DD99B7}" srcOrd="0" destOrd="0" presId="urn:microsoft.com/office/officeart/2005/8/layout/arrow2"/>
    <dgm:cxn modelId="{5D34CE4D-F0C5-4B57-8388-BBC615464604}" srcId="{518C5EBF-8BEA-4D3E-A248-0766363E52B8}" destId="{8DE36515-2CCE-4B1A-B9AC-5F34248C0F3E}" srcOrd="0" destOrd="0" parTransId="{725ECBFB-5751-4662-BFC0-DDA927DD9347}" sibTransId="{CCFD37E2-502A-4029-8640-5070F83B77B4}"/>
    <dgm:cxn modelId="{C2CA3B47-8901-451F-9623-AAD5F62A3CA3}" type="presOf" srcId="{8DE36515-2CCE-4B1A-B9AC-5F34248C0F3E}" destId="{64270AE9-092E-4DFF-A585-30A11D8A0640}" srcOrd="0" destOrd="0" presId="urn:microsoft.com/office/officeart/2005/8/layout/arrow2"/>
    <dgm:cxn modelId="{2ACE37D1-E7A9-464B-942F-D45273348472}" type="presOf" srcId="{5D5FFE5A-6149-442B-8023-AA791F1FBBCF}" destId="{D275C409-71CE-487E-A01A-AACD46289110}" srcOrd="0" destOrd="0" presId="urn:microsoft.com/office/officeart/2005/8/layout/arrow2"/>
    <dgm:cxn modelId="{F1EEB14E-00F6-482D-B243-6D3FC291C6A6}" type="presOf" srcId="{518C5EBF-8BEA-4D3E-A248-0766363E52B8}" destId="{C71E87AC-EF1F-4FFE-8226-0CF562E0E364}" srcOrd="0" destOrd="0" presId="urn:microsoft.com/office/officeart/2005/8/layout/arrow2"/>
    <dgm:cxn modelId="{AEF30CB3-B11A-4C42-BE58-5B43AD047F75}" srcId="{518C5EBF-8BEA-4D3E-A248-0766363E52B8}" destId="{67D4EB43-5867-4A50-B7D9-A0A35ED6746E}" srcOrd="1" destOrd="0" parTransId="{0D047592-2FF9-4845-BC18-A55259DD7206}" sibTransId="{43E10A1A-2BB7-4336-9274-1CD900078A21}"/>
    <dgm:cxn modelId="{888FF603-E30D-482B-AE92-16A578927216}" srcId="{518C5EBF-8BEA-4D3E-A248-0766363E52B8}" destId="{5D5FFE5A-6149-442B-8023-AA791F1FBBCF}" srcOrd="2" destOrd="0" parTransId="{27857611-9A1F-418C-9D6C-BE974B04EEFF}" sibTransId="{82A4A777-D99B-419B-94A1-B7666899D9F9}"/>
    <dgm:cxn modelId="{227D537E-2AEF-4F40-B4FF-6549BA825AFF}" type="presParOf" srcId="{C71E87AC-EF1F-4FFE-8226-0CF562E0E364}" destId="{7E5C8A48-CEDE-486F-A1F3-4FCFB4F47D4E}" srcOrd="0" destOrd="0" presId="urn:microsoft.com/office/officeart/2005/8/layout/arrow2"/>
    <dgm:cxn modelId="{2F37AD5A-2C18-4022-A426-DBB53415C930}" type="presParOf" srcId="{C71E87AC-EF1F-4FFE-8226-0CF562E0E364}" destId="{EF28A08D-6B07-494C-913D-D2FB0DCA3D96}" srcOrd="1" destOrd="0" presId="urn:microsoft.com/office/officeart/2005/8/layout/arrow2"/>
    <dgm:cxn modelId="{45C3890F-CDB0-48EB-9C22-DC95EFF65D58}" type="presParOf" srcId="{EF28A08D-6B07-494C-913D-D2FB0DCA3D96}" destId="{E3637E27-63CA-4460-B7EA-877A2BACEE4A}" srcOrd="0" destOrd="0" presId="urn:microsoft.com/office/officeart/2005/8/layout/arrow2"/>
    <dgm:cxn modelId="{8CEE6062-EB25-4A2E-B49F-E35E3513F0F3}" type="presParOf" srcId="{EF28A08D-6B07-494C-913D-D2FB0DCA3D96}" destId="{64270AE9-092E-4DFF-A585-30A11D8A0640}" srcOrd="1" destOrd="0" presId="urn:microsoft.com/office/officeart/2005/8/layout/arrow2"/>
    <dgm:cxn modelId="{64BF77AD-2951-41EE-B298-3C42296A0A37}" type="presParOf" srcId="{EF28A08D-6B07-494C-913D-D2FB0DCA3D96}" destId="{4B5682AB-3583-4860-9782-FA3F70A5D1FC}" srcOrd="2" destOrd="0" presId="urn:microsoft.com/office/officeart/2005/8/layout/arrow2"/>
    <dgm:cxn modelId="{3BA14C17-731F-4AA1-A651-1356212A731C}" type="presParOf" srcId="{EF28A08D-6B07-494C-913D-D2FB0DCA3D96}" destId="{2F33EAD8-E990-486A-9324-88B6F7DD99B7}" srcOrd="3" destOrd="0" presId="urn:microsoft.com/office/officeart/2005/8/layout/arrow2"/>
    <dgm:cxn modelId="{0B059397-DEB3-4B9C-8287-BADE44E4496D}" type="presParOf" srcId="{EF28A08D-6B07-494C-913D-D2FB0DCA3D96}" destId="{79C8CE65-9CD5-4EEA-BEE5-11E4082C2DF3}" srcOrd="4" destOrd="0" presId="urn:microsoft.com/office/officeart/2005/8/layout/arrow2"/>
    <dgm:cxn modelId="{B811E3AA-A6CA-4C7B-9500-4BA862A66D00}" type="presParOf" srcId="{EF28A08D-6B07-494C-913D-D2FB0DCA3D96}" destId="{D275C409-71CE-487E-A01A-AACD4628911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BC7F62-D593-4707-B8B2-A02CE5B9149F}" type="doc">
      <dgm:prSet loTypeId="urn:microsoft.com/office/officeart/2011/layout/ConvergingText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69D3BA-A7FF-4ACA-8F4A-8709CDB6F807}">
      <dgm:prSet phldrT="[Text]"/>
      <dgm:spPr/>
      <dgm:t>
        <a:bodyPr/>
        <a:lstStyle/>
        <a:p>
          <a:r>
            <a:rPr lang="en-US" dirty="0" smtClean="0"/>
            <a:t>Planning process</a:t>
          </a:r>
          <a:endParaRPr lang="en-US" dirty="0"/>
        </a:p>
      </dgm:t>
    </dgm:pt>
    <dgm:pt modelId="{17565457-3391-48A6-8B4F-85843D41766E}" type="parTrans" cxnId="{0F85EF66-9455-4694-9A9C-1F6F37B5168E}">
      <dgm:prSet/>
      <dgm:spPr/>
      <dgm:t>
        <a:bodyPr/>
        <a:lstStyle/>
        <a:p>
          <a:endParaRPr lang="en-US"/>
        </a:p>
      </dgm:t>
    </dgm:pt>
    <dgm:pt modelId="{96C389DE-910A-4575-A565-1BCF5C719C8B}" type="sibTrans" cxnId="{0F85EF66-9455-4694-9A9C-1F6F37B5168E}">
      <dgm:prSet/>
      <dgm:spPr/>
      <dgm:t>
        <a:bodyPr/>
        <a:lstStyle/>
        <a:p>
          <a:endParaRPr lang="en-US"/>
        </a:p>
      </dgm:t>
    </dgm:pt>
    <dgm:pt modelId="{9616C92B-6508-4469-9138-5095DB5F1870}">
      <dgm:prSet phldrT="[Text]" custT="1"/>
      <dgm:spPr/>
      <dgm:t>
        <a:bodyPr/>
        <a:lstStyle/>
        <a:p>
          <a:r>
            <a:rPr lang="en-US" sz="1400" dirty="0" smtClean="0"/>
            <a:t>University Council values statements</a:t>
          </a:r>
        </a:p>
      </dgm:t>
    </dgm:pt>
    <dgm:pt modelId="{4E62D04A-677C-4BB9-AD71-6F635DBC1FE6}" type="parTrans" cxnId="{58F719DD-DBC4-47C9-BAA3-BDDD48841214}">
      <dgm:prSet/>
      <dgm:spPr/>
      <dgm:t>
        <a:bodyPr/>
        <a:lstStyle/>
        <a:p>
          <a:endParaRPr lang="en-US"/>
        </a:p>
      </dgm:t>
    </dgm:pt>
    <dgm:pt modelId="{34D6EFB7-571F-4F42-896C-7C264A0CCFB8}" type="sibTrans" cxnId="{58F719DD-DBC4-47C9-BAA3-BDDD48841214}">
      <dgm:prSet/>
      <dgm:spPr/>
      <dgm:t>
        <a:bodyPr/>
        <a:lstStyle/>
        <a:p>
          <a:endParaRPr lang="en-US"/>
        </a:p>
      </dgm:t>
    </dgm:pt>
    <dgm:pt modelId="{E16166B0-BBE4-4AED-BE61-1275AA82E210}">
      <dgm:prSet phldrT="[Text]" custT="1"/>
      <dgm:spPr/>
      <dgm:t>
        <a:bodyPr/>
        <a:lstStyle/>
        <a:p>
          <a:r>
            <a:rPr lang="en-US" sz="1400" dirty="0" smtClean="0"/>
            <a:t>SPOC committee support &amp; facilitation</a:t>
          </a:r>
        </a:p>
        <a:p>
          <a:endParaRPr lang="en-US" sz="1200" dirty="0"/>
        </a:p>
      </dgm:t>
    </dgm:pt>
    <dgm:pt modelId="{3600D5F4-CD5C-4861-BADB-4B5DA6F0CC79}" type="parTrans" cxnId="{A31C16B8-C846-4DCD-88CD-A242531398DF}">
      <dgm:prSet/>
      <dgm:spPr/>
      <dgm:t>
        <a:bodyPr/>
        <a:lstStyle/>
        <a:p>
          <a:endParaRPr lang="en-US"/>
        </a:p>
      </dgm:t>
    </dgm:pt>
    <dgm:pt modelId="{3788EA6C-40D6-4894-85BB-20FF2AAB1B8B}" type="sibTrans" cxnId="{A31C16B8-C846-4DCD-88CD-A242531398DF}">
      <dgm:prSet/>
      <dgm:spPr/>
      <dgm:t>
        <a:bodyPr/>
        <a:lstStyle/>
        <a:p>
          <a:endParaRPr lang="en-US"/>
        </a:p>
      </dgm:t>
    </dgm:pt>
    <dgm:pt modelId="{7E7FAA7E-987C-4D51-BB87-BC5BF9B0FE65}">
      <dgm:prSet phldrT="[Text]" custT="1"/>
      <dgm:spPr/>
      <dgm:t>
        <a:bodyPr/>
        <a:lstStyle/>
        <a:p>
          <a:r>
            <a:rPr lang="en-US" sz="1400" dirty="0" smtClean="0"/>
            <a:t>SWOT analysis based on Board, Cabinet and Campus feedback</a:t>
          </a:r>
          <a:endParaRPr lang="en-US" sz="1400" dirty="0"/>
        </a:p>
      </dgm:t>
    </dgm:pt>
    <dgm:pt modelId="{3631C4FD-EAEC-4F8F-A86C-64BD2B9B6CFC}" type="parTrans" cxnId="{5E810FB0-5CE4-49DA-A5F9-F2BC3EF58841}">
      <dgm:prSet/>
      <dgm:spPr/>
      <dgm:t>
        <a:bodyPr/>
        <a:lstStyle/>
        <a:p>
          <a:endParaRPr lang="en-US"/>
        </a:p>
      </dgm:t>
    </dgm:pt>
    <dgm:pt modelId="{EDCBF086-DC59-40D0-B694-4A6D1BF6C7B3}" type="sibTrans" cxnId="{5E810FB0-5CE4-49DA-A5F9-F2BC3EF58841}">
      <dgm:prSet/>
      <dgm:spPr/>
      <dgm:t>
        <a:bodyPr/>
        <a:lstStyle/>
        <a:p>
          <a:endParaRPr lang="en-US"/>
        </a:p>
      </dgm:t>
    </dgm:pt>
    <dgm:pt modelId="{50879A08-EC38-4433-ADEC-0A2F64117495}" type="pres">
      <dgm:prSet presAssocID="{0ABC7F62-D593-4707-B8B2-A02CE5B9149F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EB0CCA-61FE-42BD-A121-6793BBD46D8A}" type="pres">
      <dgm:prSet presAssocID="{C169D3BA-A7FF-4ACA-8F4A-8709CDB6F807}" presName="composite" presStyleCnt="0"/>
      <dgm:spPr/>
    </dgm:pt>
    <dgm:pt modelId="{4C9AF74A-F7E0-413F-9570-FCD2EA7A2617}" type="pres">
      <dgm:prSet presAssocID="{C169D3BA-A7FF-4ACA-8F4A-8709CDB6F807}" presName="ParentAccent1" presStyleLbl="alignNode1" presStyleIdx="0" presStyleCnt="34"/>
      <dgm:spPr/>
    </dgm:pt>
    <dgm:pt modelId="{201319FA-2D4F-4E26-95BC-5E1E9321FA9D}" type="pres">
      <dgm:prSet presAssocID="{C169D3BA-A7FF-4ACA-8F4A-8709CDB6F807}" presName="ParentAccent2" presStyleLbl="alignNode1" presStyleIdx="1" presStyleCnt="34"/>
      <dgm:spPr/>
    </dgm:pt>
    <dgm:pt modelId="{4DAFD860-9CCF-405E-987E-0DD51CBD0B81}" type="pres">
      <dgm:prSet presAssocID="{C169D3BA-A7FF-4ACA-8F4A-8709CDB6F807}" presName="ParentAccent3" presStyleLbl="alignNode1" presStyleIdx="2" presStyleCnt="34"/>
      <dgm:spPr/>
    </dgm:pt>
    <dgm:pt modelId="{C3231C7D-E4AC-4660-9FDA-9028F67CC1C2}" type="pres">
      <dgm:prSet presAssocID="{C169D3BA-A7FF-4ACA-8F4A-8709CDB6F807}" presName="ParentAccent4" presStyleLbl="alignNode1" presStyleIdx="3" presStyleCnt="34"/>
      <dgm:spPr/>
    </dgm:pt>
    <dgm:pt modelId="{C2A41D49-E713-4E39-BDD4-C4FDBC55BC60}" type="pres">
      <dgm:prSet presAssocID="{C169D3BA-A7FF-4ACA-8F4A-8709CDB6F807}" presName="ParentAccent5" presStyleLbl="alignNode1" presStyleIdx="4" presStyleCnt="34"/>
      <dgm:spPr/>
    </dgm:pt>
    <dgm:pt modelId="{87E8DC36-9417-478E-BAB4-9E0313D48119}" type="pres">
      <dgm:prSet presAssocID="{C169D3BA-A7FF-4ACA-8F4A-8709CDB6F807}" presName="ParentAccent6" presStyleLbl="alignNode1" presStyleIdx="5" presStyleCnt="34"/>
      <dgm:spPr/>
    </dgm:pt>
    <dgm:pt modelId="{AA317319-8BAF-4AA5-B269-EB48B330C232}" type="pres">
      <dgm:prSet presAssocID="{C169D3BA-A7FF-4ACA-8F4A-8709CDB6F807}" presName="ParentAccent7" presStyleLbl="alignNode1" presStyleIdx="6" presStyleCnt="34"/>
      <dgm:spPr/>
    </dgm:pt>
    <dgm:pt modelId="{63EBA4F8-0E91-424B-A250-0B5134268BF4}" type="pres">
      <dgm:prSet presAssocID="{C169D3BA-A7FF-4ACA-8F4A-8709CDB6F807}" presName="ParentAccent8" presStyleLbl="alignNode1" presStyleIdx="7" presStyleCnt="34"/>
      <dgm:spPr/>
    </dgm:pt>
    <dgm:pt modelId="{A435F3A9-AF7D-4EA6-B5F1-A6316909E03A}" type="pres">
      <dgm:prSet presAssocID="{C169D3BA-A7FF-4ACA-8F4A-8709CDB6F807}" presName="ParentAccent9" presStyleLbl="alignNode1" presStyleIdx="8" presStyleCnt="34"/>
      <dgm:spPr/>
    </dgm:pt>
    <dgm:pt modelId="{0627A63B-1271-49BD-832D-B418CD49A1EB}" type="pres">
      <dgm:prSet presAssocID="{C169D3BA-A7FF-4ACA-8F4A-8709CDB6F807}" presName="ParentAccent10" presStyleLbl="alignNode1" presStyleIdx="9" presStyleCnt="34"/>
      <dgm:spPr/>
    </dgm:pt>
    <dgm:pt modelId="{11F79C02-7188-4D44-8394-CF6896719023}" type="pres">
      <dgm:prSet presAssocID="{C169D3BA-A7FF-4ACA-8F4A-8709CDB6F807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7D092-1064-4678-B3A4-0D60BBE4265D}" type="pres">
      <dgm:prSet presAssocID="{9616C92B-6508-4469-9138-5095DB5F1870}" presName="Child1Accent1" presStyleLbl="alignNode1" presStyleIdx="11" presStyleCnt="34"/>
      <dgm:spPr/>
    </dgm:pt>
    <dgm:pt modelId="{50E61C00-40FB-4335-9351-D25B2DC641E2}" type="pres">
      <dgm:prSet presAssocID="{9616C92B-6508-4469-9138-5095DB5F1870}" presName="Child1Accent2" presStyleLbl="alignNode1" presStyleIdx="12" presStyleCnt="34"/>
      <dgm:spPr/>
    </dgm:pt>
    <dgm:pt modelId="{79BF5F13-5CCA-4C52-A5B2-3725F46EE11C}" type="pres">
      <dgm:prSet presAssocID="{9616C92B-6508-4469-9138-5095DB5F1870}" presName="Child1Accent3" presStyleLbl="alignNode1" presStyleIdx="13" presStyleCnt="34"/>
      <dgm:spPr/>
    </dgm:pt>
    <dgm:pt modelId="{047DF76F-2994-4548-B1A2-3EDECC0CAAB1}" type="pres">
      <dgm:prSet presAssocID="{9616C92B-6508-4469-9138-5095DB5F1870}" presName="Child1Accent4" presStyleLbl="alignNode1" presStyleIdx="14" presStyleCnt="34"/>
      <dgm:spPr/>
    </dgm:pt>
    <dgm:pt modelId="{12D3A3C3-3B4A-4BB0-A77C-83F0F9F727DD}" type="pres">
      <dgm:prSet presAssocID="{9616C92B-6508-4469-9138-5095DB5F1870}" presName="Child1Accent5" presStyleLbl="alignNode1" presStyleIdx="15" presStyleCnt="34"/>
      <dgm:spPr/>
    </dgm:pt>
    <dgm:pt modelId="{9B707382-1000-4D00-91AD-4335EB07DF29}" type="pres">
      <dgm:prSet presAssocID="{9616C92B-6508-4469-9138-5095DB5F1870}" presName="Child1Accent6" presStyleLbl="alignNode1" presStyleIdx="16" presStyleCnt="34"/>
      <dgm:spPr/>
    </dgm:pt>
    <dgm:pt modelId="{2F9D8954-7D69-40C1-AE23-49A1F6D4A791}" type="pres">
      <dgm:prSet presAssocID="{9616C92B-6508-4469-9138-5095DB5F1870}" presName="Child1Accent7" presStyleLbl="alignNode1" presStyleIdx="17" presStyleCnt="34"/>
      <dgm:spPr/>
    </dgm:pt>
    <dgm:pt modelId="{8C3F8B8E-3362-4AA1-A01D-19DEE2DD28BA}" type="pres">
      <dgm:prSet presAssocID="{9616C92B-6508-4469-9138-5095DB5F1870}" presName="Child1Accent8" presStyleLbl="alignNode1" presStyleIdx="18" presStyleCnt="34"/>
      <dgm:spPr/>
    </dgm:pt>
    <dgm:pt modelId="{23BEB4A5-69EB-4F6A-A654-1E5135081AD6}" type="pres">
      <dgm:prSet presAssocID="{9616C92B-6508-4469-9138-5095DB5F1870}" presName="Child1Accent9" presStyleLbl="alignNode1" presStyleIdx="19" presStyleCnt="34"/>
      <dgm:spPr/>
    </dgm:pt>
    <dgm:pt modelId="{366E3EAA-31BA-4F1D-B574-6B53C6177293}" type="pres">
      <dgm:prSet presAssocID="{9616C92B-6508-4469-9138-5095DB5F1870}" presName="Child1" presStyleLbl="revTx" presStyleIdx="0" presStyleCnt="3" custScaleX="152675" custLinFactNeighborX="7982" custLinFactNeighborY="-1231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1CC6B-D7B5-461B-9816-146A194A48FA}" type="pres">
      <dgm:prSet presAssocID="{E16166B0-BBE4-4AED-BE61-1275AA82E210}" presName="Child2Accent1" presStyleLbl="alignNode1" presStyleIdx="20" presStyleCnt="34"/>
      <dgm:spPr/>
    </dgm:pt>
    <dgm:pt modelId="{7AE75683-5CB0-472B-B65B-F43C59F3ADF8}" type="pres">
      <dgm:prSet presAssocID="{E16166B0-BBE4-4AED-BE61-1275AA82E210}" presName="Child2Accent2" presStyleLbl="alignNode1" presStyleIdx="21" presStyleCnt="34"/>
      <dgm:spPr/>
    </dgm:pt>
    <dgm:pt modelId="{BDEC1DF5-42E4-4FED-AFA9-4D224E5F8546}" type="pres">
      <dgm:prSet presAssocID="{E16166B0-BBE4-4AED-BE61-1275AA82E210}" presName="Child2Accent3" presStyleLbl="alignNode1" presStyleIdx="22" presStyleCnt="34"/>
      <dgm:spPr/>
    </dgm:pt>
    <dgm:pt modelId="{14B02033-6A4F-4439-8CEC-017E484B18CF}" type="pres">
      <dgm:prSet presAssocID="{E16166B0-BBE4-4AED-BE61-1275AA82E210}" presName="Child2Accent4" presStyleLbl="alignNode1" presStyleIdx="23" presStyleCnt="34"/>
      <dgm:spPr/>
    </dgm:pt>
    <dgm:pt modelId="{F72FCEAB-822A-40F5-A6C5-67A92774A0B9}" type="pres">
      <dgm:prSet presAssocID="{E16166B0-BBE4-4AED-BE61-1275AA82E210}" presName="Child2Accent5" presStyleLbl="alignNode1" presStyleIdx="24" presStyleCnt="34"/>
      <dgm:spPr/>
    </dgm:pt>
    <dgm:pt modelId="{439991E2-7548-49A0-B201-EC714D6A5B32}" type="pres">
      <dgm:prSet presAssocID="{E16166B0-BBE4-4AED-BE61-1275AA82E210}" presName="Child2Accent6" presStyleLbl="alignNode1" presStyleIdx="25" presStyleCnt="34"/>
      <dgm:spPr/>
    </dgm:pt>
    <dgm:pt modelId="{CCDCE961-BA8E-49D6-9670-0A364B1AC08A}" type="pres">
      <dgm:prSet presAssocID="{E16166B0-BBE4-4AED-BE61-1275AA82E210}" presName="Child2Accent7" presStyleLbl="alignNode1" presStyleIdx="26" presStyleCnt="34"/>
      <dgm:spPr/>
    </dgm:pt>
    <dgm:pt modelId="{4F39F0E8-B577-499D-8340-FA13FBAB54E2}" type="pres">
      <dgm:prSet presAssocID="{E16166B0-BBE4-4AED-BE61-1275AA82E210}" presName="Child2" presStyleLbl="revTx" presStyleIdx="1" presStyleCnt="3" custScaleX="148543" custLinFactNeighborX="-5353" custLinFactNeighborY="2992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BD214-4BA1-4910-AE63-CAC2207A1204}" type="pres">
      <dgm:prSet presAssocID="{7E7FAA7E-987C-4D51-BB87-BC5BF9B0FE65}" presName="Child3Accent1" presStyleLbl="alignNode1" presStyleIdx="27" presStyleCnt="34"/>
      <dgm:spPr/>
    </dgm:pt>
    <dgm:pt modelId="{8597931C-FC79-4ACA-A5F5-9AB86E27DF13}" type="pres">
      <dgm:prSet presAssocID="{7E7FAA7E-987C-4D51-BB87-BC5BF9B0FE65}" presName="Child3Accent2" presStyleLbl="alignNode1" presStyleIdx="28" presStyleCnt="34"/>
      <dgm:spPr/>
    </dgm:pt>
    <dgm:pt modelId="{8368001F-8950-40F8-BF8B-BB4FC8267F4A}" type="pres">
      <dgm:prSet presAssocID="{7E7FAA7E-987C-4D51-BB87-BC5BF9B0FE65}" presName="Child3Accent3" presStyleLbl="alignNode1" presStyleIdx="29" presStyleCnt="34"/>
      <dgm:spPr/>
    </dgm:pt>
    <dgm:pt modelId="{395652B0-823B-42F0-9B6D-5183569CF5EC}" type="pres">
      <dgm:prSet presAssocID="{7E7FAA7E-987C-4D51-BB87-BC5BF9B0FE65}" presName="Child3Accent4" presStyleLbl="alignNode1" presStyleIdx="30" presStyleCnt="34"/>
      <dgm:spPr/>
    </dgm:pt>
    <dgm:pt modelId="{AD8F40A8-8C23-4023-B579-F8FB01597D8A}" type="pres">
      <dgm:prSet presAssocID="{7E7FAA7E-987C-4D51-BB87-BC5BF9B0FE65}" presName="Child3Accent5" presStyleLbl="alignNode1" presStyleIdx="31" presStyleCnt="34"/>
      <dgm:spPr/>
    </dgm:pt>
    <dgm:pt modelId="{35C8DFE3-456C-48C8-878E-5A31A2A93011}" type="pres">
      <dgm:prSet presAssocID="{7E7FAA7E-987C-4D51-BB87-BC5BF9B0FE65}" presName="Child3Accent6" presStyleLbl="alignNode1" presStyleIdx="32" presStyleCnt="34"/>
      <dgm:spPr/>
    </dgm:pt>
    <dgm:pt modelId="{2024A895-3605-483A-BE94-1002783E8C73}" type="pres">
      <dgm:prSet presAssocID="{7E7FAA7E-987C-4D51-BB87-BC5BF9B0FE65}" presName="Child3Accent7" presStyleLbl="alignNode1" presStyleIdx="33" presStyleCnt="34"/>
      <dgm:spPr/>
    </dgm:pt>
    <dgm:pt modelId="{C67B0070-9726-4A45-BBD7-13375698F3E5}" type="pres">
      <dgm:prSet presAssocID="{7E7FAA7E-987C-4D51-BB87-BC5BF9B0FE65}" presName="Child3" presStyleLbl="revTx" presStyleIdx="2" presStyleCnt="3" custScaleX="136710" custLinFactNeighborX="-4048" custLinFactNeighborY="-14431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739C90-CCC0-45D1-AC16-29A988EAF834}" type="presOf" srcId="{0ABC7F62-D593-4707-B8B2-A02CE5B9149F}" destId="{50879A08-EC38-4433-ADEC-0A2F64117495}" srcOrd="0" destOrd="0" presId="urn:microsoft.com/office/officeart/2011/layout/ConvergingText#1"/>
    <dgm:cxn modelId="{66A87C42-B4C2-416B-A14B-DF692D8476D4}" type="presOf" srcId="{C169D3BA-A7FF-4ACA-8F4A-8709CDB6F807}" destId="{11F79C02-7188-4D44-8394-CF6896719023}" srcOrd="0" destOrd="0" presId="urn:microsoft.com/office/officeart/2011/layout/ConvergingText#1"/>
    <dgm:cxn modelId="{21B4CF17-96FC-44F5-AC7B-E155E1194302}" type="presOf" srcId="{9616C92B-6508-4469-9138-5095DB5F1870}" destId="{366E3EAA-31BA-4F1D-B574-6B53C6177293}" srcOrd="0" destOrd="0" presId="urn:microsoft.com/office/officeart/2011/layout/ConvergingText#1"/>
    <dgm:cxn modelId="{A31C16B8-C846-4DCD-88CD-A242531398DF}" srcId="{C169D3BA-A7FF-4ACA-8F4A-8709CDB6F807}" destId="{E16166B0-BBE4-4AED-BE61-1275AA82E210}" srcOrd="1" destOrd="0" parTransId="{3600D5F4-CD5C-4861-BADB-4B5DA6F0CC79}" sibTransId="{3788EA6C-40D6-4894-85BB-20FF2AAB1B8B}"/>
    <dgm:cxn modelId="{58F719DD-DBC4-47C9-BAA3-BDDD48841214}" srcId="{C169D3BA-A7FF-4ACA-8F4A-8709CDB6F807}" destId="{9616C92B-6508-4469-9138-5095DB5F1870}" srcOrd="0" destOrd="0" parTransId="{4E62D04A-677C-4BB9-AD71-6F635DBC1FE6}" sibTransId="{34D6EFB7-571F-4F42-896C-7C264A0CCFB8}"/>
    <dgm:cxn modelId="{0F85EF66-9455-4694-9A9C-1F6F37B5168E}" srcId="{0ABC7F62-D593-4707-B8B2-A02CE5B9149F}" destId="{C169D3BA-A7FF-4ACA-8F4A-8709CDB6F807}" srcOrd="0" destOrd="0" parTransId="{17565457-3391-48A6-8B4F-85843D41766E}" sibTransId="{96C389DE-910A-4575-A565-1BCF5C719C8B}"/>
    <dgm:cxn modelId="{B0292617-6E8B-4CEE-B629-33A856619B6D}" type="presOf" srcId="{7E7FAA7E-987C-4D51-BB87-BC5BF9B0FE65}" destId="{C67B0070-9726-4A45-BBD7-13375698F3E5}" srcOrd="0" destOrd="0" presId="urn:microsoft.com/office/officeart/2011/layout/ConvergingText#1"/>
    <dgm:cxn modelId="{5E810FB0-5CE4-49DA-A5F9-F2BC3EF58841}" srcId="{C169D3BA-A7FF-4ACA-8F4A-8709CDB6F807}" destId="{7E7FAA7E-987C-4D51-BB87-BC5BF9B0FE65}" srcOrd="2" destOrd="0" parTransId="{3631C4FD-EAEC-4F8F-A86C-64BD2B9B6CFC}" sibTransId="{EDCBF086-DC59-40D0-B694-4A6D1BF6C7B3}"/>
    <dgm:cxn modelId="{B503CACC-30C2-44A1-8202-079D505E35E7}" type="presOf" srcId="{E16166B0-BBE4-4AED-BE61-1275AA82E210}" destId="{4F39F0E8-B577-499D-8340-FA13FBAB54E2}" srcOrd="0" destOrd="0" presId="urn:microsoft.com/office/officeart/2011/layout/ConvergingText#1"/>
    <dgm:cxn modelId="{3AFF8600-6A4A-4813-81EE-6798C7B27E86}" type="presParOf" srcId="{50879A08-EC38-4433-ADEC-0A2F64117495}" destId="{57EB0CCA-61FE-42BD-A121-6793BBD46D8A}" srcOrd="0" destOrd="0" presId="urn:microsoft.com/office/officeart/2011/layout/ConvergingText#1"/>
    <dgm:cxn modelId="{B2770B72-B474-4CC3-92AB-BAFFACAD2DC5}" type="presParOf" srcId="{57EB0CCA-61FE-42BD-A121-6793BBD46D8A}" destId="{4C9AF74A-F7E0-413F-9570-FCD2EA7A2617}" srcOrd="0" destOrd="0" presId="urn:microsoft.com/office/officeart/2011/layout/ConvergingText#1"/>
    <dgm:cxn modelId="{9BBEAE58-6A67-4604-8BB4-C018BA561D1A}" type="presParOf" srcId="{57EB0CCA-61FE-42BD-A121-6793BBD46D8A}" destId="{201319FA-2D4F-4E26-95BC-5E1E9321FA9D}" srcOrd="1" destOrd="0" presId="urn:microsoft.com/office/officeart/2011/layout/ConvergingText#1"/>
    <dgm:cxn modelId="{BD808438-EAD8-43C8-BFD7-9FE5060DF4EF}" type="presParOf" srcId="{57EB0CCA-61FE-42BD-A121-6793BBD46D8A}" destId="{4DAFD860-9CCF-405E-987E-0DD51CBD0B81}" srcOrd="2" destOrd="0" presId="urn:microsoft.com/office/officeart/2011/layout/ConvergingText#1"/>
    <dgm:cxn modelId="{D95EBBE8-957C-45D4-A658-993097E6276D}" type="presParOf" srcId="{57EB0CCA-61FE-42BD-A121-6793BBD46D8A}" destId="{C3231C7D-E4AC-4660-9FDA-9028F67CC1C2}" srcOrd="3" destOrd="0" presId="urn:microsoft.com/office/officeart/2011/layout/ConvergingText#1"/>
    <dgm:cxn modelId="{CC69C1A1-5168-4A1D-9A72-249ACD1B7000}" type="presParOf" srcId="{57EB0CCA-61FE-42BD-A121-6793BBD46D8A}" destId="{C2A41D49-E713-4E39-BDD4-C4FDBC55BC60}" srcOrd="4" destOrd="0" presId="urn:microsoft.com/office/officeart/2011/layout/ConvergingText#1"/>
    <dgm:cxn modelId="{53DD74C6-CAE1-40B8-BA48-E406E71B9516}" type="presParOf" srcId="{57EB0CCA-61FE-42BD-A121-6793BBD46D8A}" destId="{87E8DC36-9417-478E-BAB4-9E0313D48119}" srcOrd="5" destOrd="0" presId="urn:microsoft.com/office/officeart/2011/layout/ConvergingText#1"/>
    <dgm:cxn modelId="{F2763080-388C-4BB2-97F2-EFB2C5A48619}" type="presParOf" srcId="{57EB0CCA-61FE-42BD-A121-6793BBD46D8A}" destId="{AA317319-8BAF-4AA5-B269-EB48B330C232}" srcOrd="6" destOrd="0" presId="urn:microsoft.com/office/officeart/2011/layout/ConvergingText#1"/>
    <dgm:cxn modelId="{CE8DBCEB-620B-418D-911B-4637573D13BB}" type="presParOf" srcId="{57EB0CCA-61FE-42BD-A121-6793BBD46D8A}" destId="{63EBA4F8-0E91-424B-A250-0B5134268BF4}" srcOrd="7" destOrd="0" presId="urn:microsoft.com/office/officeart/2011/layout/ConvergingText#1"/>
    <dgm:cxn modelId="{A03B86E7-F743-4165-B94D-6E1023C3938B}" type="presParOf" srcId="{57EB0CCA-61FE-42BD-A121-6793BBD46D8A}" destId="{A435F3A9-AF7D-4EA6-B5F1-A6316909E03A}" srcOrd="8" destOrd="0" presId="urn:microsoft.com/office/officeart/2011/layout/ConvergingText#1"/>
    <dgm:cxn modelId="{8BF830DB-6941-4E5C-B743-F773B0187BEB}" type="presParOf" srcId="{57EB0CCA-61FE-42BD-A121-6793BBD46D8A}" destId="{0627A63B-1271-49BD-832D-B418CD49A1EB}" srcOrd="9" destOrd="0" presId="urn:microsoft.com/office/officeart/2011/layout/ConvergingText#1"/>
    <dgm:cxn modelId="{74ABBCF3-9664-4A8F-A60D-D43AFF7C7084}" type="presParOf" srcId="{57EB0CCA-61FE-42BD-A121-6793BBD46D8A}" destId="{11F79C02-7188-4D44-8394-CF6896719023}" srcOrd="10" destOrd="0" presId="urn:microsoft.com/office/officeart/2011/layout/ConvergingText#1"/>
    <dgm:cxn modelId="{30C7AC09-7745-4A83-95FC-02B81CD786A4}" type="presParOf" srcId="{57EB0CCA-61FE-42BD-A121-6793BBD46D8A}" destId="{C3D7D092-1064-4678-B3A4-0D60BBE4265D}" srcOrd="11" destOrd="0" presId="urn:microsoft.com/office/officeart/2011/layout/ConvergingText#1"/>
    <dgm:cxn modelId="{C70897C9-4429-4262-BEAE-836A6BA6EFB4}" type="presParOf" srcId="{57EB0CCA-61FE-42BD-A121-6793BBD46D8A}" destId="{50E61C00-40FB-4335-9351-D25B2DC641E2}" srcOrd="12" destOrd="0" presId="urn:microsoft.com/office/officeart/2011/layout/ConvergingText#1"/>
    <dgm:cxn modelId="{434C1B4F-A7DD-4692-A85A-91958CB5B782}" type="presParOf" srcId="{57EB0CCA-61FE-42BD-A121-6793BBD46D8A}" destId="{79BF5F13-5CCA-4C52-A5B2-3725F46EE11C}" srcOrd="13" destOrd="0" presId="urn:microsoft.com/office/officeart/2011/layout/ConvergingText#1"/>
    <dgm:cxn modelId="{8F950BBA-ACAB-4D73-A707-FA656D6F95B2}" type="presParOf" srcId="{57EB0CCA-61FE-42BD-A121-6793BBD46D8A}" destId="{047DF76F-2994-4548-B1A2-3EDECC0CAAB1}" srcOrd="14" destOrd="0" presId="urn:microsoft.com/office/officeart/2011/layout/ConvergingText#1"/>
    <dgm:cxn modelId="{ED142979-D15B-4FDE-ACEE-ABD9C10A7372}" type="presParOf" srcId="{57EB0CCA-61FE-42BD-A121-6793BBD46D8A}" destId="{12D3A3C3-3B4A-4BB0-A77C-83F0F9F727DD}" srcOrd="15" destOrd="0" presId="urn:microsoft.com/office/officeart/2011/layout/ConvergingText#1"/>
    <dgm:cxn modelId="{48C82DA5-823E-456C-9ECA-2EF5829C5936}" type="presParOf" srcId="{57EB0CCA-61FE-42BD-A121-6793BBD46D8A}" destId="{9B707382-1000-4D00-91AD-4335EB07DF29}" srcOrd="16" destOrd="0" presId="urn:microsoft.com/office/officeart/2011/layout/ConvergingText#1"/>
    <dgm:cxn modelId="{DD81AB71-E547-433C-B1F7-9A50D28969E5}" type="presParOf" srcId="{57EB0CCA-61FE-42BD-A121-6793BBD46D8A}" destId="{2F9D8954-7D69-40C1-AE23-49A1F6D4A791}" srcOrd="17" destOrd="0" presId="urn:microsoft.com/office/officeart/2011/layout/ConvergingText#1"/>
    <dgm:cxn modelId="{D40398A7-C4A5-4451-A6A5-51D151DF6368}" type="presParOf" srcId="{57EB0CCA-61FE-42BD-A121-6793BBD46D8A}" destId="{8C3F8B8E-3362-4AA1-A01D-19DEE2DD28BA}" srcOrd="18" destOrd="0" presId="urn:microsoft.com/office/officeart/2011/layout/ConvergingText#1"/>
    <dgm:cxn modelId="{60180827-821A-4B63-A9AF-D2A0677BA04A}" type="presParOf" srcId="{57EB0CCA-61FE-42BD-A121-6793BBD46D8A}" destId="{23BEB4A5-69EB-4F6A-A654-1E5135081AD6}" srcOrd="19" destOrd="0" presId="urn:microsoft.com/office/officeart/2011/layout/ConvergingText#1"/>
    <dgm:cxn modelId="{24F3B117-7BE4-4FC1-839F-AF5316651370}" type="presParOf" srcId="{57EB0CCA-61FE-42BD-A121-6793BBD46D8A}" destId="{366E3EAA-31BA-4F1D-B574-6B53C6177293}" srcOrd="20" destOrd="0" presId="urn:microsoft.com/office/officeart/2011/layout/ConvergingText#1"/>
    <dgm:cxn modelId="{1E296118-87D6-4CEE-9AAD-0A1906CA2103}" type="presParOf" srcId="{57EB0CCA-61FE-42BD-A121-6793BBD46D8A}" destId="{1441CC6B-D7B5-461B-9816-146A194A48FA}" srcOrd="21" destOrd="0" presId="urn:microsoft.com/office/officeart/2011/layout/ConvergingText#1"/>
    <dgm:cxn modelId="{3EDFB46E-8B19-4F1F-9B77-10985E627E71}" type="presParOf" srcId="{57EB0CCA-61FE-42BD-A121-6793BBD46D8A}" destId="{7AE75683-5CB0-472B-B65B-F43C59F3ADF8}" srcOrd="22" destOrd="0" presId="urn:microsoft.com/office/officeart/2011/layout/ConvergingText#1"/>
    <dgm:cxn modelId="{87B20955-CBB9-46E5-9F62-65CC9035EFC7}" type="presParOf" srcId="{57EB0CCA-61FE-42BD-A121-6793BBD46D8A}" destId="{BDEC1DF5-42E4-4FED-AFA9-4D224E5F8546}" srcOrd="23" destOrd="0" presId="urn:microsoft.com/office/officeart/2011/layout/ConvergingText#1"/>
    <dgm:cxn modelId="{D2111884-70A3-4B7F-8363-373015D32C4D}" type="presParOf" srcId="{57EB0CCA-61FE-42BD-A121-6793BBD46D8A}" destId="{14B02033-6A4F-4439-8CEC-017E484B18CF}" srcOrd="24" destOrd="0" presId="urn:microsoft.com/office/officeart/2011/layout/ConvergingText#1"/>
    <dgm:cxn modelId="{07E3E589-FD00-40A3-B827-66CE147DCBE6}" type="presParOf" srcId="{57EB0CCA-61FE-42BD-A121-6793BBD46D8A}" destId="{F72FCEAB-822A-40F5-A6C5-67A92774A0B9}" srcOrd="25" destOrd="0" presId="urn:microsoft.com/office/officeart/2011/layout/ConvergingText#1"/>
    <dgm:cxn modelId="{83824C2E-62B0-48BA-A703-CEF30CFB7DA9}" type="presParOf" srcId="{57EB0CCA-61FE-42BD-A121-6793BBD46D8A}" destId="{439991E2-7548-49A0-B201-EC714D6A5B32}" srcOrd="26" destOrd="0" presId="urn:microsoft.com/office/officeart/2011/layout/ConvergingText#1"/>
    <dgm:cxn modelId="{4F6DF3E5-264E-42BF-A4A0-6B4603F8E2BC}" type="presParOf" srcId="{57EB0CCA-61FE-42BD-A121-6793BBD46D8A}" destId="{CCDCE961-BA8E-49D6-9670-0A364B1AC08A}" srcOrd="27" destOrd="0" presId="urn:microsoft.com/office/officeart/2011/layout/ConvergingText#1"/>
    <dgm:cxn modelId="{7A3BB304-1395-463B-AE66-10531B578505}" type="presParOf" srcId="{57EB0CCA-61FE-42BD-A121-6793BBD46D8A}" destId="{4F39F0E8-B577-499D-8340-FA13FBAB54E2}" srcOrd="28" destOrd="0" presId="urn:microsoft.com/office/officeart/2011/layout/ConvergingText#1"/>
    <dgm:cxn modelId="{A0113758-62DD-494F-8042-590FC815C767}" type="presParOf" srcId="{57EB0CCA-61FE-42BD-A121-6793BBD46D8A}" destId="{F2DBD214-4BA1-4910-AE63-CAC2207A1204}" srcOrd="29" destOrd="0" presId="urn:microsoft.com/office/officeart/2011/layout/ConvergingText#1"/>
    <dgm:cxn modelId="{B09D11CF-AD1A-4DA5-B733-F94F744FD704}" type="presParOf" srcId="{57EB0CCA-61FE-42BD-A121-6793BBD46D8A}" destId="{8597931C-FC79-4ACA-A5F5-9AB86E27DF13}" srcOrd="30" destOrd="0" presId="urn:microsoft.com/office/officeart/2011/layout/ConvergingText#1"/>
    <dgm:cxn modelId="{D9605BE3-3836-416C-BCA4-D38FECF09AB9}" type="presParOf" srcId="{57EB0CCA-61FE-42BD-A121-6793BBD46D8A}" destId="{8368001F-8950-40F8-BF8B-BB4FC8267F4A}" srcOrd="31" destOrd="0" presId="urn:microsoft.com/office/officeart/2011/layout/ConvergingText#1"/>
    <dgm:cxn modelId="{0857B8E3-A0A7-4504-8457-A1FFD575A7F1}" type="presParOf" srcId="{57EB0CCA-61FE-42BD-A121-6793BBD46D8A}" destId="{395652B0-823B-42F0-9B6D-5183569CF5EC}" srcOrd="32" destOrd="0" presId="urn:microsoft.com/office/officeart/2011/layout/ConvergingText#1"/>
    <dgm:cxn modelId="{95AD874A-7C5F-4E18-B711-D1830F30BEB4}" type="presParOf" srcId="{57EB0CCA-61FE-42BD-A121-6793BBD46D8A}" destId="{AD8F40A8-8C23-4023-B579-F8FB01597D8A}" srcOrd="33" destOrd="0" presId="urn:microsoft.com/office/officeart/2011/layout/ConvergingText#1"/>
    <dgm:cxn modelId="{541A5430-6DE4-4DEF-AA69-E343352367E9}" type="presParOf" srcId="{57EB0CCA-61FE-42BD-A121-6793BBD46D8A}" destId="{35C8DFE3-456C-48C8-878E-5A31A2A93011}" srcOrd="34" destOrd="0" presId="urn:microsoft.com/office/officeart/2011/layout/ConvergingText#1"/>
    <dgm:cxn modelId="{C4B22DF6-8127-419A-A8C1-53E77CC5F876}" type="presParOf" srcId="{57EB0CCA-61FE-42BD-A121-6793BBD46D8A}" destId="{2024A895-3605-483A-BE94-1002783E8C73}" srcOrd="35" destOrd="0" presId="urn:microsoft.com/office/officeart/2011/layout/ConvergingText#1"/>
    <dgm:cxn modelId="{5A196A27-6E7C-44CD-BED8-AAFCF51F2186}" type="presParOf" srcId="{57EB0CCA-61FE-42BD-A121-6793BBD46D8A}" destId="{C67B0070-9726-4A45-BBD7-13375698F3E5}" srcOrd="36" destOrd="0" presId="urn:microsoft.com/office/officeart/2011/layout/ConvergingTex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5C9EE-F992-4F73-8BC9-7E8ADCCC7131}">
      <dsp:nvSpPr>
        <dsp:cNvPr id="0" name=""/>
        <dsp:cNvSpPr/>
      </dsp:nvSpPr>
      <dsp:spPr>
        <a:xfrm>
          <a:off x="2839447" y="494069"/>
          <a:ext cx="3829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290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20562" y="537722"/>
        <a:ext cx="20675" cy="4135"/>
      </dsp:txXfrm>
    </dsp:sp>
    <dsp:sp modelId="{247BBFE3-D9A5-4891-BD1C-CAA931497ABC}">
      <dsp:nvSpPr>
        <dsp:cNvPr id="0" name=""/>
        <dsp:cNvSpPr/>
      </dsp:nvSpPr>
      <dsp:spPr>
        <a:xfrm>
          <a:off x="1043404" y="436"/>
          <a:ext cx="1797843" cy="1078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2011 sustainability plan</a:t>
          </a:r>
          <a:endParaRPr lang="en-US" sz="1700" kern="1200" dirty="0"/>
        </a:p>
      </dsp:txBody>
      <dsp:txXfrm>
        <a:off x="1043404" y="436"/>
        <a:ext cx="1797843" cy="1078706"/>
      </dsp:txXfrm>
    </dsp:sp>
    <dsp:sp modelId="{E176BD5E-9D76-4550-BA49-794117AD7EDF}">
      <dsp:nvSpPr>
        <dsp:cNvPr id="0" name=""/>
        <dsp:cNvSpPr/>
      </dsp:nvSpPr>
      <dsp:spPr>
        <a:xfrm>
          <a:off x="1942326" y="1077342"/>
          <a:ext cx="2211347" cy="382904"/>
        </a:xfrm>
        <a:custGeom>
          <a:avLst/>
          <a:gdLst/>
          <a:ahLst/>
          <a:cxnLst/>
          <a:rect l="0" t="0" r="0" b="0"/>
          <a:pathLst>
            <a:path>
              <a:moveTo>
                <a:pt x="2211347" y="0"/>
              </a:moveTo>
              <a:lnTo>
                <a:pt x="2211347" y="208552"/>
              </a:lnTo>
              <a:lnTo>
                <a:pt x="0" y="208552"/>
              </a:lnTo>
              <a:lnTo>
                <a:pt x="0" y="38290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1758" y="1266727"/>
        <a:ext cx="112483" cy="4135"/>
      </dsp:txXfrm>
    </dsp:sp>
    <dsp:sp modelId="{9F44225B-85A8-4703-BF16-F98FB2C60ADF}">
      <dsp:nvSpPr>
        <dsp:cNvPr id="0" name=""/>
        <dsp:cNvSpPr/>
      </dsp:nvSpPr>
      <dsp:spPr>
        <a:xfrm>
          <a:off x="3254752" y="436"/>
          <a:ext cx="1797843" cy="1078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2012-14 actions based on plan</a:t>
          </a:r>
          <a:endParaRPr lang="en-US" sz="1700" kern="1200" dirty="0"/>
        </a:p>
      </dsp:txBody>
      <dsp:txXfrm>
        <a:off x="3254752" y="436"/>
        <a:ext cx="1797843" cy="1078706"/>
      </dsp:txXfrm>
    </dsp:sp>
    <dsp:sp modelId="{832F8DA5-1ED4-4D8F-AF92-D3C02944888B}">
      <dsp:nvSpPr>
        <dsp:cNvPr id="0" name=""/>
        <dsp:cNvSpPr/>
      </dsp:nvSpPr>
      <dsp:spPr>
        <a:xfrm>
          <a:off x="2839447" y="1986280"/>
          <a:ext cx="3829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290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20562" y="2029932"/>
        <a:ext cx="20675" cy="4135"/>
      </dsp:txXfrm>
    </dsp:sp>
    <dsp:sp modelId="{BB9E2765-6B46-4FDC-B9E8-AD982DCBCC4D}">
      <dsp:nvSpPr>
        <dsp:cNvPr id="0" name=""/>
        <dsp:cNvSpPr/>
      </dsp:nvSpPr>
      <dsp:spPr>
        <a:xfrm>
          <a:off x="1043404" y="1492646"/>
          <a:ext cx="1797843" cy="1078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2014 sustainability plan</a:t>
          </a:r>
          <a:endParaRPr lang="en-US" sz="1700" kern="1200" dirty="0"/>
        </a:p>
      </dsp:txBody>
      <dsp:txXfrm>
        <a:off x="1043404" y="1492646"/>
        <a:ext cx="1797843" cy="1078706"/>
      </dsp:txXfrm>
    </dsp:sp>
    <dsp:sp modelId="{EB5B2BC8-364C-42D9-AEF0-E440BBA9C8B5}">
      <dsp:nvSpPr>
        <dsp:cNvPr id="0" name=""/>
        <dsp:cNvSpPr/>
      </dsp:nvSpPr>
      <dsp:spPr>
        <a:xfrm>
          <a:off x="1942326" y="2569553"/>
          <a:ext cx="2211347" cy="382904"/>
        </a:xfrm>
        <a:custGeom>
          <a:avLst/>
          <a:gdLst/>
          <a:ahLst/>
          <a:cxnLst/>
          <a:rect l="0" t="0" r="0" b="0"/>
          <a:pathLst>
            <a:path>
              <a:moveTo>
                <a:pt x="2211347" y="0"/>
              </a:moveTo>
              <a:lnTo>
                <a:pt x="2211347" y="208552"/>
              </a:lnTo>
              <a:lnTo>
                <a:pt x="0" y="208552"/>
              </a:lnTo>
              <a:lnTo>
                <a:pt x="0" y="38290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991758" y="2758937"/>
        <a:ext cx="112483" cy="4135"/>
      </dsp:txXfrm>
    </dsp:sp>
    <dsp:sp modelId="{74398AD1-A297-4883-BE99-E6EE0951F71D}">
      <dsp:nvSpPr>
        <dsp:cNvPr id="0" name=""/>
        <dsp:cNvSpPr/>
      </dsp:nvSpPr>
      <dsp:spPr>
        <a:xfrm>
          <a:off x="3254752" y="1492646"/>
          <a:ext cx="1797843" cy="1078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2015-16 actions based on plan</a:t>
          </a:r>
          <a:endParaRPr lang="en-US" sz="1700" kern="1200" dirty="0"/>
        </a:p>
      </dsp:txBody>
      <dsp:txXfrm>
        <a:off x="3254752" y="1492646"/>
        <a:ext cx="1797843" cy="1078706"/>
      </dsp:txXfrm>
    </dsp:sp>
    <dsp:sp modelId="{35BD9E6D-413B-4ED9-92E3-6BDE00C2BB9D}">
      <dsp:nvSpPr>
        <dsp:cNvPr id="0" name=""/>
        <dsp:cNvSpPr/>
      </dsp:nvSpPr>
      <dsp:spPr>
        <a:xfrm>
          <a:off x="1043404" y="2984857"/>
          <a:ext cx="1797843" cy="10787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2016/17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Long Term Strategic Plan</a:t>
          </a:r>
        </a:p>
      </dsp:txBody>
      <dsp:txXfrm>
        <a:off x="1043404" y="2984857"/>
        <a:ext cx="1797843" cy="1078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A7444-6939-4B68-9DA7-ADA0181CCFA2}">
      <dsp:nvSpPr>
        <dsp:cNvPr id="0" name=""/>
        <dsp:cNvSpPr/>
      </dsp:nvSpPr>
      <dsp:spPr>
        <a:xfrm>
          <a:off x="0" y="126999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D2AD9-DF29-4E1D-BF51-9F16DA8EB57C}">
      <dsp:nvSpPr>
        <dsp:cNvPr id="0" name=""/>
        <dsp:cNvSpPr/>
      </dsp:nvSpPr>
      <dsp:spPr>
        <a:xfrm>
          <a:off x="774192" y="2756661"/>
          <a:ext cx="158496" cy="158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4B8F5-ECCD-4A19-90F2-592C799BAD85}">
      <dsp:nvSpPr>
        <dsp:cNvPr id="0" name=""/>
        <dsp:cNvSpPr/>
      </dsp:nvSpPr>
      <dsp:spPr>
        <a:xfrm>
          <a:off x="682747" y="2946404"/>
          <a:ext cx="1908051" cy="1101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84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Reduce our dependency on State funding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Plan for sustainable growth in accordance with our mission and core values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682747" y="2946404"/>
        <a:ext cx="1908051" cy="1101090"/>
      </dsp:txXfrm>
    </dsp:sp>
    <dsp:sp modelId="{EB676109-8EBA-4673-AFBD-C9FEF8F52327}">
      <dsp:nvSpPr>
        <dsp:cNvPr id="0" name=""/>
        <dsp:cNvSpPr/>
      </dsp:nvSpPr>
      <dsp:spPr>
        <a:xfrm>
          <a:off x="2173224" y="1721103"/>
          <a:ext cx="286512" cy="2865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DA638-148A-4F88-A686-FEA3ECEF44CE}">
      <dsp:nvSpPr>
        <dsp:cNvPr id="0" name=""/>
        <dsp:cNvSpPr/>
      </dsp:nvSpPr>
      <dsp:spPr>
        <a:xfrm>
          <a:off x="2316480" y="1864359"/>
          <a:ext cx="1463040" cy="207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817" tIns="0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Gnashing of teeth…</a:t>
          </a:r>
          <a:endParaRPr lang="en-US" sz="900" kern="1200" dirty="0"/>
        </a:p>
      </dsp:txBody>
      <dsp:txXfrm>
        <a:off x="2316480" y="1864359"/>
        <a:ext cx="1463040" cy="2072640"/>
      </dsp:txXfrm>
    </dsp:sp>
    <dsp:sp modelId="{BE6E0389-80EF-4F7F-952C-FC7EE14B05A4}">
      <dsp:nvSpPr>
        <dsp:cNvPr id="0" name=""/>
        <dsp:cNvSpPr/>
      </dsp:nvSpPr>
      <dsp:spPr>
        <a:xfrm>
          <a:off x="3855720" y="1090929"/>
          <a:ext cx="396240" cy="396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8B8E2-C493-4530-96B8-99E73DEDF0D8}">
      <dsp:nvSpPr>
        <dsp:cNvPr id="0" name=""/>
        <dsp:cNvSpPr/>
      </dsp:nvSpPr>
      <dsp:spPr>
        <a:xfrm>
          <a:off x="4038595" y="1416049"/>
          <a:ext cx="1463040" cy="2647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95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Start an Outdoor program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Develop UNI (an FYE program)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Furloughs, salary freezes &amp; winter closure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Out-of-state tuition differential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Streamlining of Programs</a:t>
          </a:r>
          <a:endParaRPr lang="en-US" sz="1400" kern="1200" dirty="0"/>
        </a:p>
      </dsp:txBody>
      <dsp:txXfrm>
        <a:off x="4038595" y="1416049"/>
        <a:ext cx="1463040" cy="26479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C8A48-CEDE-486F-A1F3-4FCFB4F47D4E}">
      <dsp:nvSpPr>
        <dsp:cNvPr id="0" name=""/>
        <dsp:cNvSpPr/>
      </dsp:nvSpPr>
      <dsp:spPr>
        <a:xfrm>
          <a:off x="0" y="126999"/>
          <a:ext cx="6095999" cy="380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637E27-63CA-4460-B7EA-877A2BACEE4A}">
      <dsp:nvSpPr>
        <dsp:cNvPr id="0" name=""/>
        <dsp:cNvSpPr/>
      </dsp:nvSpPr>
      <dsp:spPr>
        <a:xfrm>
          <a:off x="774192" y="2756661"/>
          <a:ext cx="158496" cy="158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70AE9-092E-4DFF-A585-30A11D8A0640}">
      <dsp:nvSpPr>
        <dsp:cNvPr id="0" name=""/>
        <dsp:cNvSpPr/>
      </dsp:nvSpPr>
      <dsp:spPr>
        <a:xfrm>
          <a:off x="853440" y="2835910"/>
          <a:ext cx="1420368" cy="1101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84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Reach out to the local Latino population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Create financial incentives for low income students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Provide support for retention efforts</a:t>
          </a:r>
          <a:endParaRPr lang="en-US" sz="1200" kern="1200" dirty="0"/>
        </a:p>
      </dsp:txBody>
      <dsp:txXfrm>
        <a:off x="853440" y="2835910"/>
        <a:ext cx="1420368" cy="1101090"/>
      </dsp:txXfrm>
    </dsp:sp>
    <dsp:sp modelId="{4B5682AB-3583-4860-9782-FA3F70A5D1FC}">
      <dsp:nvSpPr>
        <dsp:cNvPr id="0" name=""/>
        <dsp:cNvSpPr/>
      </dsp:nvSpPr>
      <dsp:spPr>
        <a:xfrm>
          <a:off x="2173224" y="1721103"/>
          <a:ext cx="286512" cy="2865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33EAD8-E990-486A-9324-88B6F7DD99B7}">
      <dsp:nvSpPr>
        <dsp:cNvPr id="0" name=""/>
        <dsp:cNvSpPr/>
      </dsp:nvSpPr>
      <dsp:spPr>
        <a:xfrm>
          <a:off x="2316480" y="1864359"/>
          <a:ext cx="1463040" cy="207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817" tIns="0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Retrenchment….</a:t>
          </a:r>
          <a:endParaRPr lang="en-US" sz="900" kern="1200" dirty="0"/>
        </a:p>
      </dsp:txBody>
      <dsp:txXfrm>
        <a:off x="2316480" y="1864359"/>
        <a:ext cx="1463040" cy="2072640"/>
      </dsp:txXfrm>
    </dsp:sp>
    <dsp:sp modelId="{79C8CE65-9CD5-4EEA-BEE5-11E4082C2DF3}">
      <dsp:nvSpPr>
        <dsp:cNvPr id="0" name=""/>
        <dsp:cNvSpPr/>
      </dsp:nvSpPr>
      <dsp:spPr>
        <a:xfrm>
          <a:off x="3855720" y="1090929"/>
          <a:ext cx="396240" cy="396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5C409-71CE-487E-A01A-AACD46289110}">
      <dsp:nvSpPr>
        <dsp:cNvPr id="0" name=""/>
        <dsp:cNvSpPr/>
      </dsp:nvSpPr>
      <dsp:spPr>
        <a:xfrm>
          <a:off x="4038595" y="1416049"/>
          <a:ext cx="1463040" cy="2647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95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Spanish speaking admissions officers hired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Men’s soccer established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More FTE cuts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</a:t>
          </a:r>
          <a:r>
            <a:rPr lang="en-US" sz="1200" kern="1200" dirty="0" smtClean="0"/>
            <a:t>Advising reorganized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Trio grant obtained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 Eastern Promise program </a:t>
          </a:r>
          <a:r>
            <a:rPr lang="en-US" sz="1200" kern="1200" dirty="0" smtClean="0"/>
            <a:t>established</a:t>
          </a:r>
        </a:p>
      </dsp:txBody>
      <dsp:txXfrm>
        <a:off x="4038595" y="1416049"/>
        <a:ext cx="1463040" cy="26479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AF74A-F7E0-413F-9570-FCD2EA7A2617}">
      <dsp:nvSpPr>
        <dsp:cNvPr id="0" name=""/>
        <dsp:cNvSpPr/>
      </dsp:nvSpPr>
      <dsp:spPr>
        <a:xfrm>
          <a:off x="5933263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319FA-2D4F-4E26-95BC-5E1E9321FA9D}">
      <dsp:nvSpPr>
        <dsp:cNvPr id="0" name=""/>
        <dsp:cNvSpPr/>
      </dsp:nvSpPr>
      <dsp:spPr>
        <a:xfrm>
          <a:off x="5638917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FD860-9CCF-405E-987E-0DD51CBD0B81}">
      <dsp:nvSpPr>
        <dsp:cNvPr id="0" name=""/>
        <dsp:cNvSpPr/>
      </dsp:nvSpPr>
      <dsp:spPr>
        <a:xfrm>
          <a:off x="5344570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31C7D-E4AC-4660-9FDA-9028F67CC1C2}">
      <dsp:nvSpPr>
        <dsp:cNvPr id="0" name=""/>
        <dsp:cNvSpPr/>
      </dsp:nvSpPr>
      <dsp:spPr>
        <a:xfrm>
          <a:off x="5050784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41D49-E713-4E39-BDD4-C4FDBC55BC60}">
      <dsp:nvSpPr>
        <dsp:cNvPr id="0" name=""/>
        <dsp:cNvSpPr/>
      </dsp:nvSpPr>
      <dsp:spPr>
        <a:xfrm>
          <a:off x="4756437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8DC36-9417-478E-BAB4-9E0313D48119}">
      <dsp:nvSpPr>
        <dsp:cNvPr id="0" name=""/>
        <dsp:cNvSpPr/>
      </dsp:nvSpPr>
      <dsp:spPr>
        <a:xfrm>
          <a:off x="4301488" y="2086678"/>
          <a:ext cx="321206" cy="321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17319-8BAF-4AA5-B269-EB48B330C232}">
      <dsp:nvSpPr>
        <dsp:cNvPr id="0" name=""/>
        <dsp:cNvSpPr/>
      </dsp:nvSpPr>
      <dsp:spPr>
        <a:xfrm>
          <a:off x="5671373" y="1835211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BA4F8-0E91-424B-A250-0B5134268BF4}">
      <dsp:nvSpPr>
        <dsp:cNvPr id="0" name=""/>
        <dsp:cNvSpPr/>
      </dsp:nvSpPr>
      <dsp:spPr>
        <a:xfrm>
          <a:off x="5671373" y="2501123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5F3A9-AF7D-4EA6-B5F1-A6316909E03A}">
      <dsp:nvSpPr>
        <dsp:cNvPr id="0" name=""/>
        <dsp:cNvSpPr/>
      </dsp:nvSpPr>
      <dsp:spPr>
        <a:xfrm>
          <a:off x="5814629" y="197943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7A63B-1271-49BD-832D-B418CD49A1EB}">
      <dsp:nvSpPr>
        <dsp:cNvPr id="0" name=""/>
        <dsp:cNvSpPr/>
      </dsp:nvSpPr>
      <dsp:spPr>
        <a:xfrm>
          <a:off x="5824142" y="2357692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79C02-7188-4D44-8394-CF6896719023}">
      <dsp:nvSpPr>
        <dsp:cNvPr id="0" name=""/>
        <dsp:cNvSpPr/>
      </dsp:nvSpPr>
      <dsp:spPr>
        <a:xfrm>
          <a:off x="2542125" y="1434237"/>
          <a:ext cx="1626179" cy="16263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Planning process</a:t>
          </a:r>
          <a:endParaRPr lang="en-US" sz="2400" kern="1200" dirty="0"/>
        </a:p>
      </dsp:txBody>
      <dsp:txXfrm>
        <a:off x="2780273" y="1672410"/>
        <a:ext cx="1149883" cy="1150002"/>
      </dsp:txXfrm>
    </dsp:sp>
    <dsp:sp modelId="{C3D7D092-1064-4678-B3A4-0D60BBE4265D}">
      <dsp:nvSpPr>
        <dsp:cNvPr id="0" name=""/>
        <dsp:cNvSpPr/>
      </dsp:nvSpPr>
      <dsp:spPr>
        <a:xfrm>
          <a:off x="2420693" y="1295296"/>
          <a:ext cx="321206" cy="321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61C00-40FB-4335-9351-D25B2DC641E2}">
      <dsp:nvSpPr>
        <dsp:cNvPr id="0" name=""/>
        <dsp:cNvSpPr/>
      </dsp:nvSpPr>
      <dsp:spPr>
        <a:xfrm>
          <a:off x="2214763" y="112571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F5F13-5CCA-4C52-A5B2-3725F46EE11C}">
      <dsp:nvSpPr>
        <dsp:cNvPr id="0" name=""/>
        <dsp:cNvSpPr/>
      </dsp:nvSpPr>
      <dsp:spPr>
        <a:xfrm>
          <a:off x="1871732" y="112571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DF76F-2994-4548-B1A2-3EDECC0CAAB1}">
      <dsp:nvSpPr>
        <dsp:cNvPr id="0" name=""/>
        <dsp:cNvSpPr/>
      </dsp:nvSpPr>
      <dsp:spPr>
        <a:xfrm>
          <a:off x="1528701" y="112571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3A3C3-3B4A-4BB0-A77C-83F0F9F727DD}">
      <dsp:nvSpPr>
        <dsp:cNvPr id="0" name=""/>
        <dsp:cNvSpPr/>
      </dsp:nvSpPr>
      <dsp:spPr>
        <a:xfrm>
          <a:off x="1185670" y="112571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07382-1000-4D00-91AD-4335EB07DF29}">
      <dsp:nvSpPr>
        <dsp:cNvPr id="0" name=""/>
        <dsp:cNvSpPr/>
      </dsp:nvSpPr>
      <dsp:spPr>
        <a:xfrm>
          <a:off x="842079" y="112571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D8954-7D69-40C1-AE23-49A1F6D4A791}">
      <dsp:nvSpPr>
        <dsp:cNvPr id="0" name=""/>
        <dsp:cNvSpPr/>
      </dsp:nvSpPr>
      <dsp:spPr>
        <a:xfrm>
          <a:off x="499048" y="1125714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E3EAA-31BA-4F1D-B574-6B53C6177293}">
      <dsp:nvSpPr>
        <dsp:cNvPr id="0" name=""/>
        <dsp:cNvSpPr/>
      </dsp:nvSpPr>
      <dsp:spPr>
        <a:xfrm>
          <a:off x="152392" y="660400"/>
          <a:ext cx="2874066" cy="41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University Council values statements</a:t>
          </a:r>
        </a:p>
      </dsp:txBody>
      <dsp:txXfrm>
        <a:off x="152392" y="660400"/>
        <a:ext cx="2874066" cy="413124"/>
      </dsp:txXfrm>
    </dsp:sp>
    <dsp:sp modelId="{1441CC6B-D7B5-461B-9816-146A194A48FA}">
      <dsp:nvSpPr>
        <dsp:cNvPr id="0" name=""/>
        <dsp:cNvSpPr/>
      </dsp:nvSpPr>
      <dsp:spPr>
        <a:xfrm>
          <a:off x="2087175" y="2086678"/>
          <a:ext cx="321206" cy="321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75683-5CB0-472B-B65B-F43C59F3ADF8}">
      <dsp:nvSpPr>
        <dsp:cNvPr id="0" name=""/>
        <dsp:cNvSpPr/>
      </dsp:nvSpPr>
      <dsp:spPr>
        <a:xfrm>
          <a:off x="1769326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C1DF5-42E4-4FED-AFA9-4D224E5F8546}">
      <dsp:nvSpPr>
        <dsp:cNvPr id="0" name=""/>
        <dsp:cNvSpPr/>
      </dsp:nvSpPr>
      <dsp:spPr>
        <a:xfrm>
          <a:off x="1452036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02033-6A4F-4439-8CEC-017E484B18CF}">
      <dsp:nvSpPr>
        <dsp:cNvPr id="0" name=""/>
        <dsp:cNvSpPr/>
      </dsp:nvSpPr>
      <dsp:spPr>
        <a:xfrm>
          <a:off x="1134187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FCEAB-822A-40F5-A6C5-67A92774A0B9}">
      <dsp:nvSpPr>
        <dsp:cNvPr id="0" name=""/>
        <dsp:cNvSpPr/>
      </dsp:nvSpPr>
      <dsp:spPr>
        <a:xfrm>
          <a:off x="816897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991E2-7548-49A0-B201-EC714D6A5B32}">
      <dsp:nvSpPr>
        <dsp:cNvPr id="0" name=""/>
        <dsp:cNvSpPr/>
      </dsp:nvSpPr>
      <dsp:spPr>
        <a:xfrm>
          <a:off x="499048" y="2166978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9F0E8-B577-499D-8340-FA13FBAB54E2}">
      <dsp:nvSpPr>
        <dsp:cNvPr id="0" name=""/>
        <dsp:cNvSpPr/>
      </dsp:nvSpPr>
      <dsp:spPr>
        <a:xfrm>
          <a:off x="76193" y="1879598"/>
          <a:ext cx="2114667" cy="41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SPOC committee support &amp; facilitation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76193" y="1879598"/>
        <a:ext cx="2114667" cy="413124"/>
      </dsp:txXfrm>
    </dsp:sp>
    <dsp:sp modelId="{F2DBD214-4BA1-4910-AE63-CAC2207A1204}">
      <dsp:nvSpPr>
        <dsp:cNvPr id="0" name=""/>
        <dsp:cNvSpPr/>
      </dsp:nvSpPr>
      <dsp:spPr>
        <a:xfrm>
          <a:off x="2420693" y="2864853"/>
          <a:ext cx="321206" cy="321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7931C-FC79-4ACA-A5F5-9AB86E27DF13}">
      <dsp:nvSpPr>
        <dsp:cNvPr id="0" name=""/>
        <dsp:cNvSpPr/>
      </dsp:nvSpPr>
      <dsp:spPr>
        <a:xfrm>
          <a:off x="2214763" y="3192130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8001F-8950-40F8-BF8B-BB4FC8267F4A}">
      <dsp:nvSpPr>
        <dsp:cNvPr id="0" name=""/>
        <dsp:cNvSpPr/>
      </dsp:nvSpPr>
      <dsp:spPr>
        <a:xfrm>
          <a:off x="1871732" y="3192130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5652B0-823B-42F0-9B6D-5183569CF5EC}">
      <dsp:nvSpPr>
        <dsp:cNvPr id="0" name=""/>
        <dsp:cNvSpPr/>
      </dsp:nvSpPr>
      <dsp:spPr>
        <a:xfrm>
          <a:off x="1528701" y="3192130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F40A8-8C23-4023-B579-F8FB01597D8A}">
      <dsp:nvSpPr>
        <dsp:cNvPr id="0" name=""/>
        <dsp:cNvSpPr/>
      </dsp:nvSpPr>
      <dsp:spPr>
        <a:xfrm>
          <a:off x="1185670" y="3192130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8DFE3-456C-48C8-878E-5A31A2A93011}">
      <dsp:nvSpPr>
        <dsp:cNvPr id="0" name=""/>
        <dsp:cNvSpPr/>
      </dsp:nvSpPr>
      <dsp:spPr>
        <a:xfrm>
          <a:off x="842079" y="3192130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4A895-3605-483A-BE94-1002783E8C73}">
      <dsp:nvSpPr>
        <dsp:cNvPr id="0" name=""/>
        <dsp:cNvSpPr/>
      </dsp:nvSpPr>
      <dsp:spPr>
        <a:xfrm>
          <a:off x="499048" y="3192130"/>
          <a:ext cx="160603" cy="16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B0070-9726-4A45-BBD7-13375698F3E5}">
      <dsp:nvSpPr>
        <dsp:cNvPr id="0" name=""/>
        <dsp:cNvSpPr/>
      </dsp:nvSpPr>
      <dsp:spPr>
        <a:xfrm>
          <a:off x="76198" y="2717802"/>
          <a:ext cx="2573529" cy="413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SWOT analysis based on Board, Cabinet and Campus feedback</a:t>
          </a:r>
          <a:endParaRPr lang="en-US" sz="1400" kern="1200" dirty="0"/>
        </a:p>
      </dsp:txBody>
      <dsp:txXfrm>
        <a:off x="76198" y="2717802"/>
        <a:ext cx="2573529" cy="413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onvergingText#1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D24EF-D4D9-4FDF-9B92-3CEA43DB2748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55735-B3C8-402B-99EE-B795E77FB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2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listed plans</a:t>
            </a:r>
            <a:r>
              <a:rPr lang="en-US" baseline="0" dirty="0" smtClean="0"/>
              <a:t> and resulting activities are just examples – Note that other actions were also taken.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55735-B3C8-402B-99EE-B795E77FB5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51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the criticisms of strategic planning is that</a:t>
            </a:r>
            <a:r>
              <a:rPr lang="en-US" baseline="0" dirty="0" smtClean="0"/>
              <a:t> “it just sits on a shelf”.  EOU’s track record clearly shows that we follow through on our planning efforts.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55735-B3C8-402B-99EE-B795E77FB5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58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55735-B3C8-402B-99EE-B795E77FB5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5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7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5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9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2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3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5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5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5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7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8C30-0A9B-40EA-8994-8C6E83F1A93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9EB66-D514-428C-86B0-8D968DBD1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0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8142631"/>
              </p:ext>
            </p:extLst>
          </p:nvPr>
        </p:nvGraphicFramePr>
        <p:xfrm>
          <a:off x="1524000" y="1422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EOU’s planning process: 2011 – present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990599" y="5791200"/>
            <a:ext cx="7698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necessity, our recent planning has been short term and often reactive. </a:t>
            </a:r>
          </a:p>
          <a:p>
            <a:r>
              <a:rPr lang="en-US" dirty="0" smtClean="0"/>
              <a:t>At this point, we have the luxury of embarking on a longer term, thoughtful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0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7673" y="914400"/>
            <a:ext cx="3989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2011 Sustainability Plan:</a:t>
            </a:r>
          </a:p>
          <a:p>
            <a:r>
              <a:rPr lang="en-US" dirty="0" smtClean="0"/>
              <a:t>“Positioning EOU for Mission Fulfillment</a:t>
            </a:r>
          </a:p>
          <a:p>
            <a:r>
              <a:rPr lang="en-US" dirty="0"/>
              <a:t> </a:t>
            </a:r>
            <a:r>
              <a:rPr lang="en-US" dirty="0" smtClean="0"/>
              <a:t>          and Financial Sustainability”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62600" y="914399"/>
            <a:ext cx="1618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 taken:  </a:t>
            </a:r>
          </a:p>
          <a:p>
            <a:r>
              <a:rPr lang="en-US" dirty="0" smtClean="0"/>
              <a:t>  2012-2014</a:t>
            </a:r>
            <a:endParaRPr lang="en-US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12654096"/>
              </p:ext>
            </p:extLst>
          </p:nvPr>
        </p:nvGraphicFramePr>
        <p:xfrm>
          <a:off x="1524000" y="13945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84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41952289"/>
              </p:ext>
            </p:extLst>
          </p:nvPr>
        </p:nvGraphicFramePr>
        <p:xfrm>
          <a:off x="1524000" y="1422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30692"/>
            <a:ext cx="3856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2014 Sustainability Documents: </a:t>
            </a:r>
          </a:p>
          <a:p>
            <a:r>
              <a:rPr lang="en-US" dirty="0" smtClean="0"/>
              <a:t>“From Retrenchment to Reinvestment”</a:t>
            </a:r>
          </a:p>
          <a:p>
            <a:r>
              <a:rPr lang="en-US" dirty="0" smtClean="0"/>
              <a:t> &amp; “A Plan for Repositioning”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669192"/>
            <a:ext cx="1565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Actions taken: </a:t>
            </a:r>
          </a:p>
          <a:p>
            <a:r>
              <a:rPr lang="en-US" dirty="0" smtClean="0"/>
              <a:t>  2014-2016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7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2016:  Long Term Planning</a:t>
            </a:r>
            <a:endParaRPr lang="en-US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6133528"/>
              </p:ext>
            </p:extLst>
          </p:nvPr>
        </p:nvGraphicFramePr>
        <p:xfrm>
          <a:off x="1524000" y="533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4191000"/>
            <a:ext cx="8106578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What is different</a:t>
            </a:r>
            <a:r>
              <a:rPr lang="en-US" sz="2000" baseline="0" dirty="0" smtClean="0"/>
              <a:t> about this time?  </a:t>
            </a:r>
          </a:p>
          <a:p>
            <a:r>
              <a:rPr lang="en-US" sz="1600" baseline="0" dirty="0" smtClean="0"/>
              <a:t> - We have ongoing (not interim)</a:t>
            </a:r>
            <a:r>
              <a:rPr lang="en-US" sz="1600" dirty="0" smtClean="0"/>
              <a:t> </a:t>
            </a:r>
            <a:r>
              <a:rPr lang="en-US" sz="1600" baseline="0" dirty="0" smtClean="0"/>
              <a:t>president and provost positions.  </a:t>
            </a:r>
          </a:p>
          <a:p>
            <a:r>
              <a:rPr lang="en-US" sz="1600" baseline="0" dirty="0" smtClean="0"/>
              <a:t> - We have a fund balance.  </a:t>
            </a:r>
          </a:p>
          <a:p>
            <a:r>
              <a:rPr lang="en-US" sz="1600" baseline="0" dirty="0" smtClean="0"/>
              <a:t> - We have the breathing room to </a:t>
            </a:r>
            <a:r>
              <a:rPr lang="en-US" sz="1600" dirty="0" smtClean="0"/>
              <a:t>plan without the looming imposition of fiscal retrenchment</a:t>
            </a:r>
            <a:r>
              <a:rPr lang="en-US" sz="1600" baseline="0" dirty="0" smtClean="0"/>
              <a:t>.  </a:t>
            </a:r>
          </a:p>
          <a:p>
            <a:r>
              <a:rPr lang="en-US" sz="1600" baseline="0" dirty="0" smtClean="0"/>
              <a:t> - We have the scope to be proactive, not reactive.  </a:t>
            </a:r>
          </a:p>
          <a:p>
            <a:r>
              <a:rPr lang="en-US" sz="1600" baseline="0" dirty="0" smtClean="0"/>
              <a:t> - We can strategically plan now for what we want EOU to look like</a:t>
            </a:r>
            <a:r>
              <a:rPr lang="en-US" sz="1600" dirty="0" smtClean="0"/>
              <a:t> in the future – </a:t>
            </a:r>
            <a:r>
              <a:rPr lang="en-US" sz="1600" i="1" dirty="0" smtClean="0"/>
              <a:t>our</a:t>
            </a:r>
            <a:r>
              <a:rPr lang="en-US" sz="1600" dirty="0" smtClean="0"/>
              <a:t> future</a:t>
            </a:r>
            <a:r>
              <a:rPr lang="en-US" sz="1600" baseline="0" dirty="0" smtClean="0"/>
              <a:t>.  </a:t>
            </a:r>
          </a:p>
          <a:p>
            <a:r>
              <a:rPr lang="en-US" sz="1600" baseline="0" dirty="0" smtClean="0"/>
              <a:t> - We have an opportunity for thoughtful and effective re-investment, let’s take it!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2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</TotalTime>
  <Words>381</Words>
  <Application>Microsoft Office PowerPoint</Application>
  <PresentationFormat>On-screen Show (4:3)</PresentationFormat>
  <Paragraphs>54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EOU’s planning process: 2011 – present</vt:lpstr>
      <vt:lpstr>PowerPoint Presentation</vt:lpstr>
      <vt:lpstr>PowerPoint Presentation</vt:lpstr>
      <vt:lpstr>2016:  Long Term Planning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Clay</dc:creator>
  <cp:lastModifiedBy>Karen Clay</cp:lastModifiedBy>
  <cp:revision>23</cp:revision>
  <dcterms:created xsi:type="dcterms:W3CDTF">2016-09-30T21:33:22Z</dcterms:created>
  <dcterms:modified xsi:type="dcterms:W3CDTF">2016-10-04T20:32:20Z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1263324672</vt:i4>
  </property>
  <property fmtid="{D5CDD505-2E9C-101B-9397-08002B2CF9AE}" pid="3" name="_NewReviewCycle">
    <vt:lpwstr/>
  </property>
  <property fmtid="{D5CDD505-2E9C-101B-9397-08002B2CF9AE}" pid="4" name="_EmailSubject">
    <vt:lpwstr>Documents for UC council meeting</vt:lpwstr>
  </property>
  <property fmtid="{D5CDD505-2E9C-101B-9397-08002B2CF9AE}" pid="5" name="_AuthorEmail">
    <vt:lpwstr>hchason@eou.edu</vt:lpwstr>
  </property>
  <property fmtid="{D5CDD505-2E9C-101B-9397-08002B2CF9AE}" pid="6" name="_AuthorEmailDisplayName">
    <vt:lpwstr>Holly Chason</vt:lpwstr>
  </property>
</Properties>
</file>